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4"/>
  </p:notesMasterIdLst>
  <p:sldIdLst>
    <p:sldId id="256" r:id="rId2"/>
    <p:sldId id="268" r:id="rId3"/>
    <p:sldId id="270" r:id="rId4"/>
    <p:sldId id="269" r:id="rId5"/>
    <p:sldId id="278" r:id="rId6"/>
    <p:sldId id="279" r:id="rId7"/>
    <p:sldId id="280" r:id="rId8"/>
    <p:sldId id="271" r:id="rId9"/>
    <p:sldId id="281" r:id="rId10"/>
    <p:sldId id="264" r:id="rId11"/>
    <p:sldId id="276" r:id="rId12"/>
    <p:sldId id="272" r:id="rId13"/>
    <p:sldId id="286" r:id="rId14"/>
    <p:sldId id="263" r:id="rId15"/>
    <p:sldId id="265" r:id="rId16"/>
    <p:sldId id="282" r:id="rId17"/>
    <p:sldId id="267" r:id="rId18"/>
    <p:sldId id="283" r:id="rId19"/>
    <p:sldId id="273" r:id="rId20"/>
    <p:sldId id="274" r:id="rId21"/>
    <p:sldId id="266" r:id="rId22"/>
    <p:sldId id="284" r:id="rId23"/>
    <p:sldId id="287" r:id="rId24"/>
    <p:sldId id="288" r:id="rId25"/>
    <p:sldId id="289" r:id="rId26"/>
    <p:sldId id="285" r:id="rId27"/>
    <p:sldId id="259" r:id="rId28"/>
    <p:sldId id="277" r:id="rId29"/>
    <p:sldId id="262" r:id="rId30"/>
    <p:sldId id="275" r:id="rId31"/>
    <p:sldId id="260" r:id="rId32"/>
    <p:sldId id="261" r:id="rId33"/>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itchFamily="72" charset="0"/>
        <a:ea typeface="+mn-ea"/>
        <a:cs typeface="+mn-cs"/>
      </a:defRPr>
    </a:lvl1pPr>
    <a:lvl2pPr marL="457200" algn="l" rtl="0" eaLnBrk="0" fontAlgn="base" hangingPunct="0">
      <a:spcBef>
        <a:spcPct val="0"/>
      </a:spcBef>
      <a:spcAft>
        <a:spcPct val="0"/>
      </a:spcAft>
      <a:defRPr sz="2400" kern="1200">
        <a:solidFill>
          <a:schemeClr val="tx1"/>
        </a:solidFill>
        <a:latin typeface="Times" pitchFamily="72" charset="0"/>
        <a:ea typeface="+mn-ea"/>
        <a:cs typeface="+mn-cs"/>
      </a:defRPr>
    </a:lvl2pPr>
    <a:lvl3pPr marL="914400" algn="l" rtl="0" eaLnBrk="0" fontAlgn="base" hangingPunct="0">
      <a:spcBef>
        <a:spcPct val="0"/>
      </a:spcBef>
      <a:spcAft>
        <a:spcPct val="0"/>
      </a:spcAft>
      <a:defRPr sz="2400" kern="1200">
        <a:solidFill>
          <a:schemeClr val="tx1"/>
        </a:solidFill>
        <a:latin typeface="Times" pitchFamily="72" charset="0"/>
        <a:ea typeface="+mn-ea"/>
        <a:cs typeface="+mn-cs"/>
      </a:defRPr>
    </a:lvl3pPr>
    <a:lvl4pPr marL="1371600" algn="l" rtl="0" eaLnBrk="0" fontAlgn="base" hangingPunct="0">
      <a:spcBef>
        <a:spcPct val="0"/>
      </a:spcBef>
      <a:spcAft>
        <a:spcPct val="0"/>
      </a:spcAft>
      <a:defRPr sz="2400" kern="1200">
        <a:solidFill>
          <a:schemeClr val="tx1"/>
        </a:solidFill>
        <a:latin typeface="Times" pitchFamily="72" charset="0"/>
        <a:ea typeface="+mn-ea"/>
        <a:cs typeface="+mn-cs"/>
      </a:defRPr>
    </a:lvl4pPr>
    <a:lvl5pPr marL="1828800" algn="l" rtl="0" eaLnBrk="0" fontAlgn="base" hangingPunct="0">
      <a:spcBef>
        <a:spcPct val="0"/>
      </a:spcBef>
      <a:spcAft>
        <a:spcPct val="0"/>
      </a:spcAft>
      <a:defRPr sz="2400" kern="1200">
        <a:solidFill>
          <a:schemeClr val="tx1"/>
        </a:solidFill>
        <a:latin typeface="Times" pitchFamily="72" charset="0"/>
        <a:ea typeface="+mn-ea"/>
        <a:cs typeface="+mn-cs"/>
      </a:defRPr>
    </a:lvl5pPr>
    <a:lvl6pPr marL="2286000" algn="l" defTabSz="457200" rtl="0" eaLnBrk="1" latinLnBrk="0" hangingPunct="1">
      <a:defRPr sz="2400" kern="1200">
        <a:solidFill>
          <a:schemeClr val="tx1"/>
        </a:solidFill>
        <a:latin typeface="Times" pitchFamily="72" charset="0"/>
        <a:ea typeface="+mn-ea"/>
        <a:cs typeface="+mn-cs"/>
      </a:defRPr>
    </a:lvl6pPr>
    <a:lvl7pPr marL="2743200" algn="l" defTabSz="457200" rtl="0" eaLnBrk="1" latinLnBrk="0" hangingPunct="1">
      <a:defRPr sz="2400" kern="1200">
        <a:solidFill>
          <a:schemeClr val="tx1"/>
        </a:solidFill>
        <a:latin typeface="Times" pitchFamily="72" charset="0"/>
        <a:ea typeface="+mn-ea"/>
        <a:cs typeface="+mn-cs"/>
      </a:defRPr>
    </a:lvl7pPr>
    <a:lvl8pPr marL="3200400" algn="l" defTabSz="457200" rtl="0" eaLnBrk="1" latinLnBrk="0" hangingPunct="1">
      <a:defRPr sz="2400" kern="1200">
        <a:solidFill>
          <a:schemeClr val="tx1"/>
        </a:solidFill>
        <a:latin typeface="Times" pitchFamily="72" charset="0"/>
        <a:ea typeface="+mn-ea"/>
        <a:cs typeface="+mn-cs"/>
      </a:defRPr>
    </a:lvl8pPr>
    <a:lvl9pPr marL="3657600" algn="l" defTabSz="457200" rtl="0" eaLnBrk="1" latinLnBrk="0" hangingPunct="1">
      <a:defRPr sz="2400" kern="1200">
        <a:solidFill>
          <a:schemeClr val="tx1"/>
        </a:solidFill>
        <a:latin typeface="Times" pitchFamily="72"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32787"/>
    <p:restoredTop sz="95934"/>
  </p:normalViewPr>
  <p:slideViewPr>
    <p:cSldViewPr>
      <p:cViewPr>
        <p:scale>
          <a:sx n="70" d="100"/>
          <a:sy n="70" d="100"/>
        </p:scale>
        <p:origin x="-664" y="-512"/>
      </p:cViewPr>
      <p:guideLst>
        <p:guide orient="horz" pos="2160"/>
        <p:guide pos="2880"/>
      </p:guideLst>
    </p:cSldViewPr>
  </p:slideViewPr>
  <p:notesTextViewPr>
    <p:cViewPr>
      <p:scale>
        <a:sx n="100" d="100"/>
        <a:sy n="100" d="100"/>
      </p:scale>
      <p:origin x="0" y="0"/>
    </p:cViewPr>
  </p:notesTextViewPr>
  <p:sorterViewPr>
    <p:cViewPr>
      <p:scale>
        <a:sx n="111" d="100"/>
        <a:sy n="111" d="100"/>
      </p:scale>
      <p:origin x="0" y="8152"/>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notesMaster" Target="notesMasters/notesMaster1.xml"/><Relationship Id="rId35" Type="http://schemas.openxmlformats.org/officeDocument/2006/relationships/printerSettings" Target="printerSettings/printerSettings1.bin"/><Relationship Id="rId36"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viewProps" Target="viewProps.xml"/><Relationship Id="rId38" Type="http://schemas.openxmlformats.org/officeDocument/2006/relationships/theme" Target="theme/theme1.xml"/><Relationship Id="rId3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614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614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5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615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0575CE7D-BC52-49EA-A490-9B31AA597BDB}" type="slidenum">
              <a:rPr lang="en-US"/>
              <a:pPr/>
              <a:t>‹#›</a:t>
            </a:fld>
            <a:endParaRPr lang="en-US"/>
          </a:p>
        </p:txBody>
      </p:sp>
    </p:spTree>
    <p:extLst>
      <p:ext uri="{BB962C8B-B14F-4D97-AF65-F5344CB8AC3E}">
        <p14:creationId xmlns:p14="http://schemas.microsoft.com/office/powerpoint/2010/main" val="272813887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pitchFamily="72" charset="0"/>
        <a:ea typeface="+mn-ea"/>
        <a:cs typeface="+mn-cs"/>
      </a:defRPr>
    </a:lvl1pPr>
    <a:lvl2pPr marL="457200" algn="l" rtl="0" fontAlgn="base">
      <a:spcBef>
        <a:spcPct val="30000"/>
      </a:spcBef>
      <a:spcAft>
        <a:spcPct val="0"/>
      </a:spcAft>
      <a:defRPr sz="1200" kern="1200">
        <a:solidFill>
          <a:schemeClr val="tx1"/>
        </a:solidFill>
        <a:latin typeface="Times" pitchFamily="72" charset="0"/>
        <a:ea typeface="ＭＳ Ｐゴシック" pitchFamily="72" charset="-128"/>
        <a:cs typeface="+mn-cs"/>
      </a:defRPr>
    </a:lvl2pPr>
    <a:lvl3pPr marL="914400" algn="l" rtl="0" fontAlgn="base">
      <a:spcBef>
        <a:spcPct val="30000"/>
      </a:spcBef>
      <a:spcAft>
        <a:spcPct val="0"/>
      </a:spcAft>
      <a:defRPr sz="1200" kern="1200">
        <a:solidFill>
          <a:schemeClr val="tx1"/>
        </a:solidFill>
        <a:latin typeface="Times" pitchFamily="72" charset="0"/>
        <a:ea typeface="ＭＳ Ｐゴシック" pitchFamily="72" charset="-128"/>
        <a:cs typeface="+mn-cs"/>
      </a:defRPr>
    </a:lvl3pPr>
    <a:lvl4pPr marL="1371600" algn="l" rtl="0" fontAlgn="base">
      <a:spcBef>
        <a:spcPct val="30000"/>
      </a:spcBef>
      <a:spcAft>
        <a:spcPct val="0"/>
      </a:spcAft>
      <a:defRPr sz="1200" kern="1200">
        <a:solidFill>
          <a:schemeClr val="tx1"/>
        </a:solidFill>
        <a:latin typeface="Times" pitchFamily="72" charset="0"/>
        <a:ea typeface="ＭＳ Ｐゴシック" pitchFamily="72" charset="-128"/>
        <a:cs typeface="+mn-cs"/>
      </a:defRPr>
    </a:lvl4pPr>
    <a:lvl5pPr marL="1828800" algn="l" rtl="0" fontAlgn="base">
      <a:spcBef>
        <a:spcPct val="30000"/>
      </a:spcBef>
      <a:spcAft>
        <a:spcPct val="0"/>
      </a:spcAft>
      <a:defRPr sz="1200" kern="1200">
        <a:solidFill>
          <a:schemeClr val="tx1"/>
        </a:solidFill>
        <a:latin typeface="Times" pitchFamily="72" charset="0"/>
        <a:ea typeface="ＭＳ Ｐゴシック" pitchFamily="72"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 Id="rId3"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4098" name="Rectangle 2" descr="LtLarge.jpg"/>
          <p:cNvSpPr>
            <a:spLocks noGrp="1" noChangeArrowheads="1"/>
          </p:cNvSpPr>
          <p:nvPr>
            <p:ph type="ctrTitle"/>
          </p:nvPr>
        </p:nvSpPr>
        <p:spPr>
          <a:xfrm>
            <a:off x="685800" y="914400"/>
            <a:ext cx="7772400" cy="1143000"/>
          </a:xfrm>
          <a:blipFill dpi="0" rotWithShape="0">
            <a:blip r:embed="rId3"/>
            <a:srcRect/>
            <a:tile tx="0" ty="0" sx="100000" sy="100000" flip="none" algn="tl"/>
          </a:blipFill>
        </p:spPr>
        <p:txBody>
          <a:bodyPr/>
          <a:lstStyle>
            <a:lvl1pPr>
              <a:defRPr sz="5400"/>
            </a:lvl1pPr>
          </a:lstStyle>
          <a:p>
            <a:r>
              <a:rPr lang="en-US"/>
              <a:t>Click to edit Master title style</a:t>
            </a:r>
          </a:p>
        </p:txBody>
      </p:sp>
      <p:sp>
        <p:nvSpPr>
          <p:cNvPr id="4099" name="Rectangle 3" descr="LtLarge.jpg"/>
          <p:cNvSpPr>
            <a:spLocks noGrp="1" noChangeArrowheads="1"/>
          </p:cNvSpPr>
          <p:nvPr>
            <p:ph type="subTitle" idx="1"/>
          </p:nvPr>
        </p:nvSpPr>
        <p:spPr>
          <a:xfrm>
            <a:off x="685800" y="2895600"/>
            <a:ext cx="7772400" cy="2590800"/>
          </a:xfrm>
          <a:blipFill dpi="0" rotWithShape="0">
            <a:blip r:embed="rId3"/>
            <a:srcRect/>
            <a:tile tx="0" ty="0" sx="100000" sy="100000" flip="none" algn="tl"/>
          </a:blipFill>
        </p:spPr>
        <p:txBody>
          <a:bodyPr/>
          <a:lstStyle>
            <a:lvl1pPr marL="0" indent="0" algn="ctr">
              <a:buFontTx/>
              <a:buNone/>
              <a:defRPr sz="4400"/>
            </a:lvl1pPr>
          </a:lstStyle>
          <a:p>
            <a:r>
              <a:rPr lang="en-US"/>
              <a:t>Click to edit Master subtitle style</a:t>
            </a:r>
          </a:p>
        </p:txBody>
      </p:sp>
      <p:sp>
        <p:nvSpPr>
          <p:cNvPr id="4100" name="Rectangle 4" descr="LtLarge.jpg"/>
          <p:cNvSpPr>
            <a:spLocks noGrp="1" noChangeArrowheads="1"/>
          </p:cNvSpPr>
          <p:nvPr>
            <p:ph type="dt" sz="half" idx="2"/>
          </p:nvPr>
        </p:nvSpPr>
        <p:spPr>
          <a:blipFill dpi="0" rotWithShape="0">
            <a:blip r:embed="rId3"/>
            <a:srcRect/>
            <a:tile tx="0" ty="0" sx="100000" sy="100000" flip="none" algn="tl"/>
          </a:blipFill>
        </p:spPr>
        <p:txBody>
          <a:bodyPr/>
          <a:lstStyle>
            <a:lvl1pPr>
              <a:defRPr/>
            </a:lvl1pPr>
          </a:lstStyle>
          <a:p>
            <a:r>
              <a:rPr lang="en-US"/>
              <a:t>10 October 2004</a:t>
            </a:r>
            <a:endParaRPr lang="en-US">
              <a:latin typeface="Times" pitchFamily="72" charset="0"/>
            </a:endParaRPr>
          </a:p>
        </p:txBody>
      </p:sp>
      <p:sp>
        <p:nvSpPr>
          <p:cNvPr id="4101" name="Rectangle 5" descr="LtLarge.jpg"/>
          <p:cNvSpPr>
            <a:spLocks noGrp="1" noChangeArrowheads="1"/>
          </p:cNvSpPr>
          <p:nvPr>
            <p:ph type="ftr" sz="quarter" idx="3"/>
          </p:nvPr>
        </p:nvSpPr>
        <p:spPr>
          <a:blipFill dpi="0" rotWithShape="0">
            <a:blip r:embed="rId3"/>
            <a:srcRect/>
            <a:tile tx="0" ty="0" sx="100000" sy="100000" flip="none" algn="tl"/>
          </a:blipFill>
        </p:spPr>
        <p:txBody>
          <a:bodyPr/>
          <a:lstStyle>
            <a:lvl1pPr>
              <a:defRPr/>
            </a:lvl1pPr>
          </a:lstStyle>
          <a:p>
            <a:r>
              <a:rPr lang="en-US"/>
              <a:t>Designed by MsEffie</a:t>
            </a:r>
          </a:p>
        </p:txBody>
      </p:sp>
      <p:sp>
        <p:nvSpPr>
          <p:cNvPr id="4102" name="Rectangle 6" descr="LtLarge.jpg"/>
          <p:cNvSpPr>
            <a:spLocks noGrp="1" noChangeArrowheads="1"/>
          </p:cNvSpPr>
          <p:nvPr>
            <p:ph type="sldNum" sz="quarter" idx="4"/>
          </p:nvPr>
        </p:nvSpPr>
        <p:spPr>
          <a:blipFill dpi="0" rotWithShape="0">
            <a:blip r:embed="rId3"/>
            <a:srcRect/>
            <a:tile tx="0" ty="0" sx="100000" sy="100000" flip="none" algn="tl"/>
          </a:blipFill>
        </p:spPr>
        <p:txBody>
          <a:bodyPr/>
          <a:lstStyle>
            <a:lvl1pPr>
              <a:defRPr/>
            </a:lvl1pPr>
          </a:lstStyle>
          <a:p>
            <a:fld id="{4DC9CD92-7A4C-446C-936C-043B64EC966C}"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r>
              <a:rPr lang="en-US"/>
              <a:t>10 October 2004</a:t>
            </a:r>
          </a:p>
        </p:txBody>
      </p:sp>
      <p:sp>
        <p:nvSpPr>
          <p:cNvPr id="5" name="Footer Placeholder 4"/>
          <p:cNvSpPr>
            <a:spLocks noGrp="1"/>
          </p:cNvSpPr>
          <p:nvPr>
            <p:ph type="ftr" sz="quarter" idx="11"/>
          </p:nvPr>
        </p:nvSpPr>
        <p:spPr/>
        <p:txBody>
          <a:bodyPr/>
          <a:lstStyle>
            <a:lvl1pPr>
              <a:defRPr/>
            </a:lvl1pPr>
          </a:lstStyle>
          <a:p>
            <a:r>
              <a:rPr lang="en-US"/>
              <a:t>Designed by MsEffie</a:t>
            </a:r>
          </a:p>
        </p:txBody>
      </p:sp>
      <p:sp>
        <p:nvSpPr>
          <p:cNvPr id="6" name="Slide Number Placeholder 5"/>
          <p:cNvSpPr>
            <a:spLocks noGrp="1"/>
          </p:cNvSpPr>
          <p:nvPr>
            <p:ph type="sldNum" sz="quarter" idx="12"/>
          </p:nvPr>
        </p:nvSpPr>
        <p:spPr/>
        <p:txBody>
          <a:bodyPr/>
          <a:lstStyle>
            <a:lvl1pPr>
              <a:defRPr smtClean="0"/>
            </a:lvl1pPr>
          </a:lstStyle>
          <a:p>
            <a:fld id="{3F3B110D-A778-41F8-B392-0F2AAEA28CE4}"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r>
              <a:rPr lang="en-US"/>
              <a:t>10 October 2004</a:t>
            </a:r>
          </a:p>
        </p:txBody>
      </p:sp>
      <p:sp>
        <p:nvSpPr>
          <p:cNvPr id="5" name="Footer Placeholder 4"/>
          <p:cNvSpPr>
            <a:spLocks noGrp="1"/>
          </p:cNvSpPr>
          <p:nvPr>
            <p:ph type="ftr" sz="quarter" idx="11"/>
          </p:nvPr>
        </p:nvSpPr>
        <p:spPr/>
        <p:txBody>
          <a:bodyPr/>
          <a:lstStyle>
            <a:lvl1pPr>
              <a:defRPr/>
            </a:lvl1pPr>
          </a:lstStyle>
          <a:p>
            <a:r>
              <a:rPr lang="en-US"/>
              <a:t>Designed by MsEffie</a:t>
            </a:r>
          </a:p>
        </p:txBody>
      </p:sp>
      <p:sp>
        <p:nvSpPr>
          <p:cNvPr id="6" name="Slide Number Placeholder 5"/>
          <p:cNvSpPr>
            <a:spLocks noGrp="1"/>
          </p:cNvSpPr>
          <p:nvPr>
            <p:ph type="sldNum" sz="quarter" idx="12"/>
          </p:nvPr>
        </p:nvSpPr>
        <p:spPr/>
        <p:txBody>
          <a:bodyPr/>
          <a:lstStyle>
            <a:lvl1pPr>
              <a:defRPr smtClean="0"/>
            </a:lvl1pPr>
          </a:lstStyle>
          <a:p>
            <a:fld id="{0BC99EA0-49D6-4C14-A08D-523F1B020789}"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r>
              <a:rPr lang="en-US"/>
              <a:t>10 October 2004</a:t>
            </a:r>
          </a:p>
        </p:txBody>
      </p:sp>
      <p:sp>
        <p:nvSpPr>
          <p:cNvPr id="5" name="Footer Placeholder 4"/>
          <p:cNvSpPr>
            <a:spLocks noGrp="1"/>
          </p:cNvSpPr>
          <p:nvPr>
            <p:ph type="ftr" sz="quarter" idx="11"/>
          </p:nvPr>
        </p:nvSpPr>
        <p:spPr/>
        <p:txBody>
          <a:bodyPr/>
          <a:lstStyle>
            <a:lvl1pPr>
              <a:defRPr/>
            </a:lvl1pPr>
          </a:lstStyle>
          <a:p>
            <a:r>
              <a:rPr lang="en-US"/>
              <a:t>Designed by MsEffie</a:t>
            </a:r>
          </a:p>
        </p:txBody>
      </p:sp>
      <p:sp>
        <p:nvSpPr>
          <p:cNvPr id="6" name="Slide Number Placeholder 5"/>
          <p:cNvSpPr>
            <a:spLocks noGrp="1"/>
          </p:cNvSpPr>
          <p:nvPr>
            <p:ph type="sldNum" sz="quarter" idx="12"/>
          </p:nvPr>
        </p:nvSpPr>
        <p:spPr/>
        <p:txBody>
          <a:bodyPr/>
          <a:lstStyle>
            <a:lvl1pPr>
              <a:defRPr smtClean="0"/>
            </a:lvl1pPr>
          </a:lstStyle>
          <a:p>
            <a:fld id="{B9621C5F-B6B6-4D2C-8BC8-FC674C8378CE}"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r>
              <a:rPr lang="en-US"/>
              <a:t>10 October 2004</a:t>
            </a:r>
          </a:p>
        </p:txBody>
      </p:sp>
      <p:sp>
        <p:nvSpPr>
          <p:cNvPr id="5" name="Footer Placeholder 4"/>
          <p:cNvSpPr>
            <a:spLocks noGrp="1"/>
          </p:cNvSpPr>
          <p:nvPr>
            <p:ph type="ftr" sz="quarter" idx="11"/>
          </p:nvPr>
        </p:nvSpPr>
        <p:spPr/>
        <p:txBody>
          <a:bodyPr/>
          <a:lstStyle>
            <a:lvl1pPr>
              <a:defRPr/>
            </a:lvl1pPr>
          </a:lstStyle>
          <a:p>
            <a:r>
              <a:rPr lang="en-US"/>
              <a:t>Designed by MsEffie</a:t>
            </a:r>
          </a:p>
        </p:txBody>
      </p:sp>
      <p:sp>
        <p:nvSpPr>
          <p:cNvPr id="6" name="Slide Number Placeholder 5"/>
          <p:cNvSpPr>
            <a:spLocks noGrp="1"/>
          </p:cNvSpPr>
          <p:nvPr>
            <p:ph type="sldNum" sz="quarter" idx="12"/>
          </p:nvPr>
        </p:nvSpPr>
        <p:spPr/>
        <p:txBody>
          <a:bodyPr/>
          <a:lstStyle>
            <a:lvl1pPr>
              <a:defRPr smtClean="0"/>
            </a:lvl1pPr>
          </a:lstStyle>
          <a:p>
            <a:fld id="{1B236382-E0A8-4206-A141-F186B17D548A}"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r>
              <a:rPr lang="en-US"/>
              <a:t>10 October 2004</a:t>
            </a:r>
          </a:p>
        </p:txBody>
      </p:sp>
      <p:sp>
        <p:nvSpPr>
          <p:cNvPr id="6" name="Footer Placeholder 5"/>
          <p:cNvSpPr>
            <a:spLocks noGrp="1"/>
          </p:cNvSpPr>
          <p:nvPr>
            <p:ph type="ftr" sz="quarter" idx="11"/>
          </p:nvPr>
        </p:nvSpPr>
        <p:spPr/>
        <p:txBody>
          <a:bodyPr/>
          <a:lstStyle>
            <a:lvl1pPr>
              <a:defRPr/>
            </a:lvl1pPr>
          </a:lstStyle>
          <a:p>
            <a:r>
              <a:rPr lang="en-US"/>
              <a:t>Designed by MsEffie</a:t>
            </a:r>
          </a:p>
        </p:txBody>
      </p:sp>
      <p:sp>
        <p:nvSpPr>
          <p:cNvPr id="7" name="Slide Number Placeholder 6"/>
          <p:cNvSpPr>
            <a:spLocks noGrp="1"/>
          </p:cNvSpPr>
          <p:nvPr>
            <p:ph type="sldNum" sz="quarter" idx="12"/>
          </p:nvPr>
        </p:nvSpPr>
        <p:spPr/>
        <p:txBody>
          <a:bodyPr/>
          <a:lstStyle>
            <a:lvl1pPr>
              <a:defRPr smtClean="0"/>
            </a:lvl1pPr>
          </a:lstStyle>
          <a:p>
            <a:fld id="{F6504866-0AF8-4610-9C26-3451361414FA}"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r>
              <a:rPr lang="en-US"/>
              <a:t>10 October 2004</a:t>
            </a:r>
          </a:p>
        </p:txBody>
      </p:sp>
      <p:sp>
        <p:nvSpPr>
          <p:cNvPr id="8" name="Footer Placeholder 7"/>
          <p:cNvSpPr>
            <a:spLocks noGrp="1"/>
          </p:cNvSpPr>
          <p:nvPr>
            <p:ph type="ftr" sz="quarter" idx="11"/>
          </p:nvPr>
        </p:nvSpPr>
        <p:spPr/>
        <p:txBody>
          <a:bodyPr/>
          <a:lstStyle>
            <a:lvl1pPr>
              <a:defRPr/>
            </a:lvl1pPr>
          </a:lstStyle>
          <a:p>
            <a:r>
              <a:rPr lang="en-US"/>
              <a:t>Designed by MsEffie</a:t>
            </a:r>
          </a:p>
        </p:txBody>
      </p:sp>
      <p:sp>
        <p:nvSpPr>
          <p:cNvPr id="9" name="Slide Number Placeholder 8"/>
          <p:cNvSpPr>
            <a:spLocks noGrp="1"/>
          </p:cNvSpPr>
          <p:nvPr>
            <p:ph type="sldNum" sz="quarter" idx="12"/>
          </p:nvPr>
        </p:nvSpPr>
        <p:spPr/>
        <p:txBody>
          <a:bodyPr/>
          <a:lstStyle>
            <a:lvl1pPr>
              <a:defRPr smtClean="0"/>
            </a:lvl1pPr>
          </a:lstStyle>
          <a:p>
            <a:fld id="{35B0C337-5E50-4C09-BB66-03DE6183DA83}"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r>
              <a:rPr lang="en-US"/>
              <a:t>10 October 2004</a:t>
            </a:r>
          </a:p>
        </p:txBody>
      </p:sp>
      <p:sp>
        <p:nvSpPr>
          <p:cNvPr id="4" name="Footer Placeholder 3"/>
          <p:cNvSpPr>
            <a:spLocks noGrp="1"/>
          </p:cNvSpPr>
          <p:nvPr>
            <p:ph type="ftr" sz="quarter" idx="11"/>
          </p:nvPr>
        </p:nvSpPr>
        <p:spPr/>
        <p:txBody>
          <a:bodyPr/>
          <a:lstStyle>
            <a:lvl1pPr>
              <a:defRPr/>
            </a:lvl1pPr>
          </a:lstStyle>
          <a:p>
            <a:r>
              <a:rPr lang="en-US"/>
              <a:t>Designed by MsEffie</a:t>
            </a:r>
          </a:p>
        </p:txBody>
      </p:sp>
      <p:sp>
        <p:nvSpPr>
          <p:cNvPr id="5" name="Slide Number Placeholder 4"/>
          <p:cNvSpPr>
            <a:spLocks noGrp="1"/>
          </p:cNvSpPr>
          <p:nvPr>
            <p:ph type="sldNum" sz="quarter" idx="12"/>
          </p:nvPr>
        </p:nvSpPr>
        <p:spPr/>
        <p:txBody>
          <a:bodyPr/>
          <a:lstStyle>
            <a:lvl1pPr>
              <a:defRPr smtClean="0"/>
            </a:lvl1pPr>
          </a:lstStyle>
          <a:p>
            <a:fld id="{8A9EC3BA-B006-4B1F-A5D5-68C411E97BA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a:t>10 October 2004</a:t>
            </a:r>
          </a:p>
        </p:txBody>
      </p:sp>
      <p:sp>
        <p:nvSpPr>
          <p:cNvPr id="3" name="Footer Placeholder 2"/>
          <p:cNvSpPr>
            <a:spLocks noGrp="1"/>
          </p:cNvSpPr>
          <p:nvPr>
            <p:ph type="ftr" sz="quarter" idx="11"/>
          </p:nvPr>
        </p:nvSpPr>
        <p:spPr/>
        <p:txBody>
          <a:bodyPr/>
          <a:lstStyle>
            <a:lvl1pPr>
              <a:defRPr/>
            </a:lvl1pPr>
          </a:lstStyle>
          <a:p>
            <a:r>
              <a:rPr lang="en-US"/>
              <a:t>Designed by MsEffie</a:t>
            </a:r>
          </a:p>
        </p:txBody>
      </p:sp>
      <p:sp>
        <p:nvSpPr>
          <p:cNvPr id="4" name="Slide Number Placeholder 3"/>
          <p:cNvSpPr>
            <a:spLocks noGrp="1"/>
          </p:cNvSpPr>
          <p:nvPr>
            <p:ph type="sldNum" sz="quarter" idx="12"/>
          </p:nvPr>
        </p:nvSpPr>
        <p:spPr/>
        <p:txBody>
          <a:bodyPr/>
          <a:lstStyle>
            <a:lvl1pPr>
              <a:defRPr smtClean="0"/>
            </a:lvl1pPr>
          </a:lstStyle>
          <a:p>
            <a:fld id="{C34E3C07-E260-4A7B-B23F-388414A96F27}"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a:t>10 October 2004</a:t>
            </a:r>
          </a:p>
        </p:txBody>
      </p:sp>
      <p:sp>
        <p:nvSpPr>
          <p:cNvPr id="6" name="Footer Placeholder 5"/>
          <p:cNvSpPr>
            <a:spLocks noGrp="1"/>
          </p:cNvSpPr>
          <p:nvPr>
            <p:ph type="ftr" sz="quarter" idx="11"/>
          </p:nvPr>
        </p:nvSpPr>
        <p:spPr/>
        <p:txBody>
          <a:bodyPr/>
          <a:lstStyle>
            <a:lvl1pPr>
              <a:defRPr/>
            </a:lvl1pPr>
          </a:lstStyle>
          <a:p>
            <a:r>
              <a:rPr lang="en-US"/>
              <a:t>Designed by MsEffie</a:t>
            </a:r>
          </a:p>
        </p:txBody>
      </p:sp>
      <p:sp>
        <p:nvSpPr>
          <p:cNvPr id="7" name="Slide Number Placeholder 6"/>
          <p:cNvSpPr>
            <a:spLocks noGrp="1"/>
          </p:cNvSpPr>
          <p:nvPr>
            <p:ph type="sldNum" sz="quarter" idx="12"/>
          </p:nvPr>
        </p:nvSpPr>
        <p:spPr/>
        <p:txBody>
          <a:bodyPr/>
          <a:lstStyle>
            <a:lvl1pPr>
              <a:defRPr smtClean="0"/>
            </a:lvl1pPr>
          </a:lstStyle>
          <a:p>
            <a:fld id="{A6C2341E-6758-4FF8-8E09-0D8491050C51}"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a:t>10 October 2004</a:t>
            </a:r>
          </a:p>
        </p:txBody>
      </p:sp>
      <p:sp>
        <p:nvSpPr>
          <p:cNvPr id="6" name="Footer Placeholder 5"/>
          <p:cNvSpPr>
            <a:spLocks noGrp="1"/>
          </p:cNvSpPr>
          <p:nvPr>
            <p:ph type="ftr" sz="quarter" idx="11"/>
          </p:nvPr>
        </p:nvSpPr>
        <p:spPr/>
        <p:txBody>
          <a:bodyPr/>
          <a:lstStyle>
            <a:lvl1pPr>
              <a:defRPr/>
            </a:lvl1pPr>
          </a:lstStyle>
          <a:p>
            <a:r>
              <a:rPr lang="en-US"/>
              <a:t>Designed by MsEffie</a:t>
            </a:r>
          </a:p>
        </p:txBody>
      </p:sp>
      <p:sp>
        <p:nvSpPr>
          <p:cNvPr id="7" name="Slide Number Placeholder 6"/>
          <p:cNvSpPr>
            <a:spLocks noGrp="1"/>
          </p:cNvSpPr>
          <p:nvPr>
            <p:ph type="sldNum" sz="quarter" idx="12"/>
          </p:nvPr>
        </p:nvSpPr>
        <p:spPr/>
        <p:txBody>
          <a:bodyPr/>
          <a:lstStyle>
            <a:lvl1pPr>
              <a:defRPr smtClean="0"/>
            </a:lvl1pPr>
          </a:lstStyle>
          <a:p>
            <a:fld id="{7229B377-65C8-49A1-9DAF-6BCE6830C58F}"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r>
              <a:rPr lang="en-US"/>
              <a:t>10 October 2004</a:t>
            </a: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r>
              <a:rPr lang="en-US"/>
              <a:t>Designed by MsEffie</a:t>
            </a: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fld id="{F8843D8B-5944-47CD-9CCE-5B604ACAED7F}"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merican Typewriter" pitchFamily="72" charset="0"/>
        </a:defRPr>
      </a:lvl2pPr>
      <a:lvl3pPr algn="ctr" rtl="0" eaLnBrk="1" fontAlgn="base" hangingPunct="1">
        <a:spcBef>
          <a:spcPct val="0"/>
        </a:spcBef>
        <a:spcAft>
          <a:spcPct val="0"/>
        </a:spcAft>
        <a:defRPr sz="4400">
          <a:solidFill>
            <a:schemeClr val="tx2"/>
          </a:solidFill>
          <a:latin typeface="American Typewriter" pitchFamily="72" charset="0"/>
        </a:defRPr>
      </a:lvl3pPr>
      <a:lvl4pPr algn="ctr" rtl="0" eaLnBrk="1" fontAlgn="base" hangingPunct="1">
        <a:spcBef>
          <a:spcPct val="0"/>
        </a:spcBef>
        <a:spcAft>
          <a:spcPct val="0"/>
        </a:spcAft>
        <a:defRPr sz="4400">
          <a:solidFill>
            <a:schemeClr val="tx2"/>
          </a:solidFill>
          <a:latin typeface="American Typewriter" pitchFamily="72" charset="0"/>
        </a:defRPr>
      </a:lvl4pPr>
      <a:lvl5pPr algn="ctr" rtl="0" eaLnBrk="1" fontAlgn="base" hangingPunct="1">
        <a:spcBef>
          <a:spcPct val="0"/>
        </a:spcBef>
        <a:spcAft>
          <a:spcPct val="0"/>
        </a:spcAft>
        <a:defRPr sz="4400">
          <a:solidFill>
            <a:schemeClr val="tx2"/>
          </a:solidFill>
          <a:latin typeface="American Typewriter" pitchFamily="72" charset="0"/>
        </a:defRPr>
      </a:lvl5pPr>
      <a:lvl6pPr marL="457200" algn="ctr" rtl="0" eaLnBrk="1" fontAlgn="base" hangingPunct="1">
        <a:spcBef>
          <a:spcPct val="0"/>
        </a:spcBef>
        <a:spcAft>
          <a:spcPct val="0"/>
        </a:spcAft>
        <a:defRPr sz="4400">
          <a:solidFill>
            <a:schemeClr val="tx2"/>
          </a:solidFill>
          <a:latin typeface="American Typewriter" pitchFamily="72" charset="0"/>
        </a:defRPr>
      </a:lvl6pPr>
      <a:lvl7pPr marL="914400" algn="ctr" rtl="0" eaLnBrk="1" fontAlgn="base" hangingPunct="1">
        <a:spcBef>
          <a:spcPct val="0"/>
        </a:spcBef>
        <a:spcAft>
          <a:spcPct val="0"/>
        </a:spcAft>
        <a:defRPr sz="4400">
          <a:solidFill>
            <a:schemeClr val="tx2"/>
          </a:solidFill>
          <a:latin typeface="American Typewriter" pitchFamily="72" charset="0"/>
        </a:defRPr>
      </a:lvl7pPr>
      <a:lvl8pPr marL="1371600" algn="ctr" rtl="0" eaLnBrk="1" fontAlgn="base" hangingPunct="1">
        <a:spcBef>
          <a:spcPct val="0"/>
        </a:spcBef>
        <a:spcAft>
          <a:spcPct val="0"/>
        </a:spcAft>
        <a:defRPr sz="4400">
          <a:solidFill>
            <a:schemeClr val="tx2"/>
          </a:solidFill>
          <a:latin typeface="American Typewriter" pitchFamily="72" charset="0"/>
        </a:defRPr>
      </a:lvl8pPr>
      <a:lvl9pPr marL="1828800" algn="ctr" rtl="0" eaLnBrk="1" fontAlgn="base" hangingPunct="1">
        <a:spcBef>
          <a:spcPct val="0"/>
        </a:spcBef>
        <a:spcAft>
          <a:spcPct val="0"/>
        </a:spcAft>
        <a:defRPr sz="4400">
          <a:solidFill>
            <a:schemeClr val="tx2"/>
          </a:solidFill>
          <a:latin typeface="American Typewriter" pitchFamily="72"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ＭＳ Ｐゴシック" pitchFamily="72" charset="-128"/>
        </a:defRPr>
      </a:lvl2pPr>
      <a:lvl3pPr marL="1143000" indent="-228600" algn="l" rtl="0" eaLnBrk="1" fontAlgn="base" hangingPunct="1">
        <a:spcBef>
          <a:spcPct val="20000"/>
        </a:spcBef>
        <a:spcAft>
          <a:spcPct val="0"/>
        </a:spcAft>
        <a:buChar char="•"/>
        <a:defRPr sz="2400">
          <a:solidFill>
            <a:schemeClr val="tx1"/>
          </a:solidFill>
          <a:latin typeface="+mn-lt"/>
          <a:ea typeface="ＭＳ Ｐゴシック" pitchFamily="72" charset="-128"/>
        </a:defRPr>
      </a:lvl3pPr>
      <a:lvl4pPr marL="1600200" indent="-228600" algn="l" rtl="0" eaLnBrk="1" fontAlgn="base" hangingPunct="1">
        <a:spcBef>
          <a:spcPct val="20000"/>
        </a:spcBef>
        <a:spcAft>
          <a:spcPct val="0"/>
        </a:spcAft>
        <a:buChar char="–"/>
        <a:defRPr sz="2000">
          <a:solidFill>
            <a:schemeClr val="tx1"/>
          </a:solidFill>
          <a:latin typeface="+mn-lt"/>
          <a:ea typeface="ＭＳ Ｐゴシック" pitchFamily="72" charset="-128"/>
        </a:defRPr>
      </a:lvl4pPr>
      <a:lvl5pPr marL="2057400" indent="-228600" algn="l" rtl="0" eaLnBrk="1" fontAlgn="base" hangingPunct="1">
        <a:spcBef>
          <a:spcPct val="20000"/>
        </a:spcBef>
        <a:spcAft>
          <a:spcPct val="0"/>
        </a:spcAft>
        <a:buChar char="»"/>
        <a:defRPr sz="2000">
          <a:solidFill>
            <a:schemeClr val="tx1"/>
          </a:solidFill>
          <a:latin typeface="+mn-lt"/>
          <a:ea typeface="ＭＳ Ｐゴシック" pitchFamily="72" charset="-128"/>
        </a:defRPr>
      </a:lvl5pPr>
      <a:lvl6pPr marL="2514600" indent="-228600" algn="l" rtl="0" eaLnBrk="1" fontAlgn="base" hangingPunct="1">
        <a:spcBef>
          <a:spcPct val="20000"/>
        </a:spcBef>
        <a:spcAft>
          <a:spcPct val="0"/>
        </a:spcAft>
        <a:buChar char="»"/>
        <a:defRPr sz="2000">
          <a:solidFill>
            <a:schemeClr val="tx1"/>
          </a:solidFill>
          <a:latin typeface="+mn-lt"/>
          <a:ea typeface="ＭＳ Ｐゴシック" pitchFamily="72" charset="-128"/>
        </a:defRPr>
      </a:lvl6pPr>
      <a:lvl7pPr marL="2971800" indent="-228600" algn="l" rtl="0" eaLnBrk="1" fontAlgn="base" hangingPunct="1">
        <a:spcBef>
          <a:spcPct val="20000"/>
        </a:spcBef>
        <a:spcAft>
          <a:spcPct val="0"/>
        </a:spcAft>
        <a:buChar char="»"/>
        <a:defRPr sz="2000">
          <a:solidFill>
            <a:schemeClr val="tx1"/>
          </a:solidFill>
          <a:latin typeface="+mn-lt"/>
          <a:ea typeface="ＭＳ Ｐゴシック" pitchFamily="72" charset="-128"/>
        </a:defRPr>
      </a:lvl7pPr>
      <a:lvl8pPr marL="3429000" indent="-228600" algn="l" rtl="0" eaLnBrk="1" fontAlgn="base" hangingPunct="1">
        <a:spcBef>
          <a:spcPct val="20000"/>
        </a:spcBef>
        <a:spcAft>
          <a:spcPct val="0"/>
        </a:spcAft>
        <a:buChar char="»"/>
        <a:defRPr sz="2000">
          <a:solidFill>
            <a:schemeClr val="tx1"/>
          </a:solidFill>
          <a:latin typeface="+mn-lt"/>
          <a:ea typeface="ＭＳ Ｐゴシック" pitchFamily="72" charset="-128"/>
        </a:defRPr>
      </a:lvl8pPr>
      <a:lvl9pPr marL="3886200" indent="-228600" algn="l" rtl="0" eaLnBrk="1" fontAlgn="base" hangingPunct="1">
        <a:spcBef>
          <a:spcPct val="20000"/>
        </a:spcBef>
        <a:spcAft>
          <a:spcPct val="0"/>
        </a:spcAft>
        <a:buChar char="»"/>
        <a:defRPr sz="2000">
          <a:solidFill>
            <a:schemeClr val="tx1"/>
          </a:solidFill>
          <a:latin typeface="+mn-lt"/>
          <a:ea typeface="ＭＳ Ｐゴシック" pitchFamily="7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descr="LtLarge.jpg"/>
          <p:cNvSpPr>
            <a:spLocks noGrp="1" noChangeArrowheads="1"/>
          </p:cNvSpPr>
          <p:nvPr>
            <p:ph type="dt" sz="half" idx="2"/>
          </p:nvPr>
        </p:nvSpPr>
        <p:spPr/>
        <p:txBody>
          <a:bodyPr/>
          <a:lstStyle/>
          <a:p>
            <a:r>
              <a:rPr lang="en-US" smtClean="0">
                <a:latin typeface="American Typewriter" panose="02090604020004020304" pitchFamily="18" charset="77"/>
              </a:rPr>
              <a:t>December 2024</a:t>
            </a:r>
            <a:endParaRPr lang="en-US" dirty="0">
              <a:latin typeface="American Typewriter" panose="02090604020004020304" pitchFamily="18" charset="77"/>
            </a:endParaRPr>
          </a:p>
        </p:txBody>
      </p:sp>
      <p:sp>
        <p:nvSpPr>
          <p:cNvPr id="5" name="Rectangle 5" descr="LtLarge.jpg"/>
          <p:cNvSpPr>
            <a:spLocks noGrp="1" noChangeArrowheads="1"/>
          </p:cNvSpPr>
          <p:nvPr>
            <p:ph type="ftr" sz="quarter" idx="3"/>
          </p:nvPr>
        </p:nvSpPr>
        <p:spPr/>
        <p:txBody>
          <a:bodyPr/>
          <a:lstStyle/>
          <a:p>
            <a:r>
              <a:rPr lang="en-US"/>
              <a:t>Designed by MsEffie</a:t>
            </a:r>
          </a:p>
        </p:txBody>
      </p:sp>
      <p:sp>
        <p:nvSpPr>
          <p:cNvPr id="6" name="Rectangle 6" descr="LtLarge.jpg"/>
          <p:cNvSpPr>
            <a:spLocks noGrp="1" noChangeArrowheads="1"/>
          </p:cNvSpPr>
          <p:nvPr>
            <p:ph type="sldNum" sz="quarter" idx="4"/>
          </p:nvPr>
        </p:nvSpPr>
        <p:spPr/>
        <p:txBody>
          <a:bodyPr/>
          <a:lstStyle/>
          <a:p>
            <a:fld id="{D6A850F8-BDF2-4EF6-933E-B742B0406BA1}" type="slidenum">
              <a:rPr lang="en-US"/>
              <a:pPr/>
              <a:t>1</a:t>
            </a:fld>
            <a:endParaRPr lang="en-US"/>
          </a:p>
        </p:txBody>
      </p:sp>
      <p:sp>
        <p:nvSpPr>
          <p:cNvPr id="2050" name="Rectangle 2" descr="LtLarge.jpg"/>
          <p:cNvSpPr>
            <a:spLocks noGrp="1" noChangeArrowheads="1"/>
          </p:cNvSpPr>
          <p:nvPr>
            <p:ph type="ctrTitle"/>
          </p:nvPr>
        </p:nvSpPr>
        <p:spPr>
          <a:xfrm>
            <a:off x="685800" y="228600"/>
            <a:ext cx="7696200" cy="2514600"/>
          </a:xfrm>
        </p:spPr>
        <p:txBody>
          <a:bodyPr/>
          <a:lstStyle/>
          <a:p>
            <a:r>
              <a:rPr lang="en-US" sz="4800" dirty="0"/>
              <a:t>How to Read Literature like a Professor</a:t>
            </a:r>
            <a:br>
              <a:rPr lang="en-US" sz="4800" dirty="0"/>
            </a:br>
            <a:r>
              <a:rPr lang="en-US" sz="2800" dirty="0"/>
              <a:t>by Thomas Foster</a:t>
            </a:r>
            <a:endParaRPr lang="en-US" sz="4800" dirty="0"/>
          </a:p>
        </p:txBody>
      </p:sp>
      <p:sp>
        <p:nvSpPr>
          <p:cNvPr id="2051" name="Rectangle 3" descr="LtLarge.jpg"/>
          <p:cNvSpPr>
            <a:spLocks noGrp="1" noChangeArrowheads="1"/>
          </p:cNvSpPr>
          <p:nvPr>
            <p:ph type="subTitle" idx="1"/>
          </p:nvPr>
        </p:nvSpPr>
        <p:spPr/>
        <p:txBody>
          <a:bodyPr/>
          <a:lstStyle/>
          <a:p>
            <a:r>
              <a:rPr lang="en-US" sz="3200" dirty="0"/>
              <a:t>Be prepared to discuss each of the following quotations from Foster’s book. Apply to books and films you know well whenever possible.</a:t>
            </a: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10 October 2004</a:t>
            </a:r>
          </a:p>
        </p:txBody>
      </p:sp>
      <p:sp>
        <p:nvSpPr>
          <p:cNvPr id="5" name="Footer Placeholder 4"/>
          <p:cNvSpPr>
            <a:spLocks noGrp="1"/>
          </p:cNvSpPr>
          <p:nvPr>
            <p:ph type="ftr" sz="quarter" idx="11"/>
          </p:nvPr>
        </p:nvSpPr>
        <p:spPr/>
        <p:txBody>
          <a:bodyPr/>
          <a:lstStyle/>
          <a:p>
            <a:r>
              <a:rPr lang="en-US"/>
              <a:t>Designed by MsEffie</a:t>
            </a:r>
          </a:p>
        </p:txBody>
      </p:sp>
      <p:sp>
        <p:nvSpPr>
          <p:cNvPr id="6" name="Slide Number Placeholder 5"/>
          <p:cNvSpPr>
            <a:spLocks noGrp="1"/>
          </p:cNvSpPr>
          <p:nvPr>
            <p:ph type="sldNum" sz="quarter" idx="12"/>
          </p:nvPr>
        </p:nvSpPr>
        <p:spPr/>
        <p:txBody>
          <a:bodyPr/>
          <a:lstStyle/>
          <a:p>
            <a:fld id="{693DD5B4-0A41-4BA2-A380-27B8A5174387}" type="slidenum">
              <a:rPr lang="en-US"/>
              <a:pPr/>
              <a:t>10</a:t>
            </a:fld>
            <a:endParaRPr lang="en-US"/>
          </a:p>
        </p:txBody>
      </p:sp>
      <p:sp>
        <p:nvSpPr>
          <p:cNvPr id="5123" name="Rectangle 3"/>
          <p:cNvSpPr>
            <a:spLocks noGrp="1" noChangeArrowheads="1"/>
          </p:cNvSpPr>
          <p:nvPr>
            <p:ph type="body" idx="1"/>
          </p:nvPr>
        </p:nvSpPr>
        <p:spPr>
          <a:xfrm>
            <a:off x="685800" y="533400"/>
            <a:ext cx="7924800" cy="5562600"/>
          </a:xfrm>
        </p:spPr>
        <p:txBody>
          <a:bodyPr/>
          <a:lstStyle/>
          <a:p>
            <a:pPr marL="0" indent="0">
              <a:buNone/>
            </a:pPr>
            <a:r>
              <a:rPr lang="en-US" sz="2800" dirty="0"/>
              <a:t>“What we mean in speaking of ‘myth’ in general is story, the ability of story to explain ourselves to ourselves in ways that physics, philosophy, mathematics, chemistry — all very highly useful and informative in their own right — can’t. That explanation takes the shape of stories that are deeply ingrained in our group memory, that shape our culture and are in turn shaped by it, that constitute a way of seeing by which we read the world, and, ultimately, ourselves.”</a:t>
            </a:r>
          </a:p>
          <a:p>
            <a:pPr marL="0" indent="0">
              <a:buNone/>
            </a:pPr>
            <a:r>
              <a:rPr lang="en-US" sz="2400" dirty="0"/>
              <a:t>	 —Foster </a:t>
            </a:r>
            <a:r>
              <a:rPr lang="en-US" sz="2400" dirty="0" smtClean="0"/>
              <a:t>(Chapter </a:t>
            </a:r>
            <a:r>
              <a:rPr lang="en-US" sz="2400" dirty="0"/>
              <a:t>9)</a:t>
            </a:r>
          </a:p>
        </p:txBody>
      </p:sp>
    </p:spTree>
    <p:extLst>
      <p:ext uri="{BB962C8B-B14F-4D97-AF65-F5344CB8AC3E}">
        <p14:creationId xmlns:p14="http://schemas.microsoft.com/office/powerpoint/2010/main" val="172590787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10 October 2004</a:t>
            </a:r>
          </a:p>
        </p:txBody>
      </p:sp>
      <p:sp>
        <p:nvSpPr>
          <p:cNvPr id="5" name="Footer Placeholder 4"/>
          <p:cNvSpPr>
            <a:spLocks noGrp="1"/>
          </p:cNvSpPr>
          <p:nvPr>
            <p:ph type="ftr" sz="quarter" idx="11"/>
          </p:nvPr>
        </p:nvSpPr>
        <p:spPr/>
        <p:txBody>
          <a:bodyPr/>
          <a:lstStyle/>
          <a:p>
            <a:r>
              <a:rPr lang="en-US"/>
              <a:t>Designed by MsEffie</a:t>
            </a:r>
          </a:p>
        </p:txBody>
      </p:sp>
      <p:sp>
        <p:nvSpPr>
          <p:cNvPr id="6" name="Slide Number Placeholder 5"/>
          <p:cNvSpPr>
            <a:spLocks noGrp="1"/>
          </p:cNvSpPr>
          <p:nvPr>
            <p:ph type="sldNum" sz="quarter" idx="12"/>
          </p:nvPr>
        </p:nvSpPr>
        <p:spPr/>
        <p:txBody>
          <a:bodyPr/>
          <a:lstStyle/>
          <a:p>
            <a:fld id="{693DD5B4-0A41-4BA2-A380-27B8A5174387}" type="slidenum">
              <a:rPr lang="en-US"/>
              <a:pPr/>
              <a:t>11</a:t>
            </a:fld>
            <a:endParaRPr lang="en-US"/>
          </a:p>
        </p:txBody>
      </p:sp>
      <p:sp>
        <p:nvSpPr>
          <p:cNvPr id="5123" name="Rectangle 3"/>
          <p:cNvSpPr>
            <a:spLocks noGrp="1" noChangeArrowheads="1"/>
          </p:cNvSpPr>
          <p:nvPr>
            <p:ph type="body" idx="1"/>
          </p:nvPr>
        </p:nvSpPr>
        <p:spPr>
          <a:xfrm>
            <a:off x="685800" y="533400"/>
            <a:ext cx="7924800" cy="5029200"/>
          </a:xfrm>
        </p:spPr>
        <p:txBody>
          <a:bodyPr/>
          <a:lstStyle/>
          <a:p>
            <a:pPr marL="0" indent="0">
              <a:buNone/>
            </a:pPr>
            <a:r>
              <a:rPr lang="en-US" sz="4000" dirty="0"/>
              <a:t>“It’s never just rain.”</a:t>
            </a:r>
          </a:p>
          <a:p>
            <a:pPr marL="0" indent="0">
              <a:buNone/>
            </a:pPr>
            <a:r>
              <a:rPr lang="en-US" dirty="0"/>
              <a:t>	</a:t>
            </a:r>
            <a:r>
              <a:rPr lang="en-US" sz="2400" dirty="0"/>
              <a:t> —Foster (Chapter </a:t>
            </a:r>
            <a:r>
              <a:rPr lang="en-US" sz="2400" dirty="0" smtClean="0"/>
              <a:t>10)</a:t>
            </a:r>
            <a:endParaRPr lang="en-US" sz="2400" dirty="0"/>
          </a:p>
        </p:txBody>
      </p:sp>
    </p:spTree>
    <p:extLst>
      <p:ext uri="{BB962C8B-B14F-4D97-AF65-F5344CB8AC3E}">
        <p14:creationId xmlns:p14="http://schemas.microsoft.com/office/powerpoint/2010/main" val="382569357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10 October 2004</a:t>
            </a:r>
          </a:p>
        </p:txBody>
      </p:sp>
      <p:sp>
        <p:nvSpPr>
          <p:cNvPr id="5" name="Footer Placeholder 4"/>
          <p:cNvSpPr>
            <a:spLocks noGrp="1"/>
          </p:cNvSpPr>
          <p:nvPr>
            <p:ph type="ftr" sz="quarter" idx="11"/>
          </p:nvPr>
        </p:nvSpPr>
        <p:spPr/>
        <p:txBody>
          <a:bodyPr/>
          <a:lstStyle/>
          <a:p>
            <a:r>
              <a:rPr lang="en-US"/>
              <a:t>Designed by MsEffie</a:t>
            </a:r>
          </a:p>
        </p:txBody>
      </p:sp>
      <p:sp>
        <p:nvSpPr>
          <p:cNvPr id="6" name="Slide Number Placeholder 5"/>
          <p:cNvSpPr>
            <a:spLocks noGrp="1"/>
          </p:cNvSpPr>
          <p:nvPr>
            <p:ph type="sldNum" sz="quarter" idx="12"/>
          </p:nvPr>
        </p:nvSpPr>
        <p:spPr/>
        <p:txBody>
          <a:bodyPr/>
          <a:lstStyle/>
          <a:p>
            <a:fld id="{693DD5B4-0A41-4BA2-A380-27B8A5174387}" type="slidenum">
              <a:rPr lang="en-US"/>
              <a:pPr/>
              <a:t>12</a:t>
            </a:fld>
            <a:endParaRPr lang="en-US"/>
          </a:p>
        </p:txBody>
      </p:sp>
      <p:sp>
        <p:nvSpPr>
          <p:cNvPr id="5123" name="Rectangle 3"/>
          <p:cNvSpPr>
            <a:spLocks noGrp="1" noChangeArrowheads="1"/>
          </p:cNvSpPr>
          <p:nvPr>
            <p:ph type="body" idx="1"/>
          </p:nvPr>
        </p:nvSpPr>
        <p:spPr>
          <a:xfrm>
            <a:off x="685800" y="533400"/>
            <a:ext cx="7924800" cy="5029200"/>
          </a:xfrm>
        </p:spPr>
        <p:txBody>
          <a:bodyPr/>
          <a:lstStyle/>
          <a:p>
            <a:pPr marL="0" indent="0">
              <a:buNone/>
            </a:pPr>
            <a:r>
              <a:rPr lang="en-US" sz="4000" dirty="0"/>
              <a:t>“Characters are not people.”</a:t>
            </a:r>
          </a:p>
          <a:p>
            <a:pPr marL="0" indent="0">
              <a:buNone/>
            </a:pPr>
            <a:r>
              <a:rPr lang="en-US" dirty="0"/>
              <a:t>	</a:t>
            </a:r>
            <a:r>
              <a:rPr lang="en-US" sz="2400" dirty="0"/>
              <a:t> —Foster (Chapter 10)</a:t>
            </a:r>
          </a:p>
        </p:txBody>
      </p:sp>
    </p:spTree>
    <p:extLst>
      <p:ext uri="{BB962C8B-B14F-4D97-AF65-F5344CB8AC3E}">
        <p14:creationId xmlns:p14="http://schemas.microsoft.com/office/powerpoint/2010/main" val="181321076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10 October 2004</a:t>
            </a:r>
          </a:p>
        </p:txBody>
      </p:sp>
      <p:sp>
        <p:nvSpPr>
          <p:cNvPr id="5" name="Footer Placeholder 4"/>
          <p:cNvSpPr>
            <a:spLocks noGrp="1"/>
          </p:cNvSpPr>
          <p:nvPr>
            <p:ph type="ftr" sz="quarter" idx="11"/>
          </p:nvPr>
        </p:nvSpPr>
        <p:spPr/>
        <p:txBody>
          <a:bodyPr/>
          <a:lstStyle/>
          <a:p>
            <a:r>
              <a:rPr lang="en-US"/>
              <a:t>Designed by MsEffie</a:t>
            </a:r>
          </a:p>
        </p:txBody>
      </p:sp>
      <p:sp>
        <p:nvSpPr>
          <p:cNvPr id="6" name="Slide Number Placeholder 5"/>
          <p:cNvSpPr>
            <a:spLocks noGrp="1"/>
          </p:cNvSpPr>
          <p:nvPr>
            <p:ph type="sldNum" sz="quarter" idx="12"/>
          </p:nvPr>
        </p:nvSpPr>
        <p:spPr/>
        <p:txBody>
          <a:bodyPr/>
          <a:lstStyle/>
          <a:p>
            <a:fld id="{693DD5B4-0A41-4BA2-A380-27B8A5174387}" type="slidenum">
              <a:rPr lang="en-US"/>
              <a:pPr/>
              <a:t>13</a:t>
            </a:fld>
            <a:endParaRPr lang="en-US"/>
          </a:p>
        </p:txBody>
      </p:sp>
      <p:sp>
        <p:nvSpPr>
          <p:cNvPr id="5123" name="Rectangle 3"/>
          <p:cNvSpPr>
            <a:spLocks noGrp="1" noChangeArrowheads="1"/>
          </p:cNvSpPr>
          <p:nvPr>
            <p:ph type="body" idx="1"/>
          </p:nvPr>
        </p:nvSpPr>
        <p:spPr>
          <a:xfrm>
            <a:off x="685800" y="533400"/>
            <a:ext cx="7924800" cy="5029200"/>
          </a:xfrm>
        </p:spPr>
        <p:txBody>
          <a:bodyPr/>
          <a:lstStyle/>
          <a:p>
            <a:pPr marL="0" indent="0">
              <a:buNone/>
            </a:pPr>
            <a:r>
              <a:rPr lang="en-US" sz="3600" dirty="0" smtClean="0"/>
              <a:t>“There is only one story. One story. Everywhere. Always. Wherever anyone puts pen to paper or hands to keyboard or fingers to </a:t>
            </a:r>
            <a:r>
              <a:rPr lang="en-US" sz="3600" dirty="0" err="1" smtClean="0"/>
              <a:t>luyte</a:t>
            </a:r>
            <a:r>
              <a:rPr lang="en-US" sz="3600" dirty="0" smtClean="0"/>
              <a:t> string or quill to papyrus. They all take from and in return give to the same story .</a:t>
            </a:r>
            <a:r>
              <a:rPr lang="en-US" sz="3600" dirty="0"/>
              <a:t>”</a:t>
            </a:r>
          </a:p>
          <a:p>
            <a:pPr marL="0" indent="0">
              <a:buNone/>
            </a:pPr>
            <a:r>
              <a:rPr lang="en-US" sz="2400" dirty="0"/>
              <a:t>	 —Foster </a:t>
            </a:r>
            <a:r>
              <a:rPr lang="en-US" sz="2400" dirty="0" smtClean="0"/>
              <a:t>(Interlude</a:t>
            </a:r>
            <a:r>
              <a:rPr lang="en-US" sz="2400" dirty="0"/>
              <a:t>)</a:t>
            </a:r>
          </a:p>
        </p:txBody>
      </p:sp>
    </p:spTree>
    <p:extLst>
      <p:ext uri="{BB962C8B-B14F-4D97-AF65-F5344CB8AC3E}">
        <p14:creationId xmlns:p14="http://schemas.microsoft.com/office/powerpoint/2010/main" val="49695659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10 October 2004</a:t>
            </a:r>
          </a:p>
        </p:txBody>
      </p:sp>
      <p:sp>
        <p:nvSpPr>
          <p:cNvPr id="5" name="Footer Placeholder 4"/>
          <p:cNvSpPr>
            <a:spLocks noGrp="1"/>
          </p:cNvSpPr>
          <p:nvPr>
            <p:ph type="ftr" sz="quarter" idx="11"/>
          </p:nvPr>
        </p:nvSpPr>
        <p:spPr/>
        <p:txBody>
          <a:bodyPr/>
          <a:lstStyle/>
          <a:p>
            <a:r>
              <a:rPr lang="en-US"/>
              <a:t>Designed by MsEffie</a:t>
            </a:r>
          </a:p>
        </p:txBody>
      </p:sp>
      <p:sp>
        <p:nvSpPr>
          <p:cNvPr id="6" name="Slide Number Placeholder 5"/>
          <p:cNvSpPr>
            <a:spLocks noGrp="1"/>
          </p:cNvSpPr>
          <p:nvPr>
            <p:ph type="sldNum" sz="quarter" idx="12"/>
          </p:nvPr>
        </p:nvSpPr>
        <p:spPr/>
        <p:txBody>
          <a:bodyPr/>
          <a:lstStyle/>
          <a:p>
            <a:fld id="{693DD5B4-0A41-4BA2-A380-27B8A5174387}" type="slidenum">
              <a:rPr lang="en-US"/>
              <a:pPr/>
              <a:t>14</a:t>
            </a:fld>
            <a:endParaRPr lang="en-US"/>
          </a:p>
        </p:txBody>
      </p:sp>
      <p:sp>
        <p:nvSpPr>
          <p:cNvPr id="5123" name="Rectangle 3"/>
          <p:cNvSpPr>
            <a:spLocks noGrp="1" noChangeArrowheads="1"/>
          </p:cNvSpPr>
          <p:nvPr>
            <p:ph type="body" idx="1"/>
          </p:nvPr>
        </p:nvSpPr>
        <p:spPr>
          <a:xfrm>
            <a:off x="685800" y="533400"/>
            <a:ext cx="7924800" cy="5029200"/>
          </a:xfrm>
        </p:spPr>
        <p:txBody>
          <a:bodyPr/>
          <a:lstStyle/>
          <a:p>
            <a:pPr marL="0" indent="0">
              <a:buNone/>
            </a:pPr>
            <a:r>
              <a:rPr lang="en-US" sz="3600" dirty="0"/>
              <a:t>“That one story that has been going on forever is all around us. We — as readers or writers, tellers or listeners — understand each other, we share knowledge of the structures of our myths, we comprehend the logic of symbols, largely because we have access to the same swirl of story.”</a:t>
            </a:r>
          </a:p>
          <a:p>
            <a:pPr marL="0" indent="0">
              <a:buNone/>
            </a:pPr>
            <a:r>
              <a:rPr lang="en-US" sz="2400" dirty="0"/>
              <a:t>	 —Foster </a:t>
            </a:r>
            <a:r>
              <a:rPr lang="en-US" sz="2400" dirty="0" smtClean="0"/>
              <a:t>(Interlude</a:t>
            </a:r>
            <a:r>
              <a:rPr lang="en-US" sz="2400" dirty="0"/>
              <a:t>)</a:t>
            </a:r>
          </a:p>
        </p:txBody>
      </p:sp>
    </p:spTree>
    <p:extLst>
      <p:ext uri="{BB962C8B-B14F-4D97-AF65-F5344CB8AC3E}">
        <p14:creationId xmlns:p14="http://schemas.microsoft.com/office/powerpoint/2010/main" val="1023892650"/>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10 October 2004</a:t>
            </a:r>
          </a:p>
        </p:txBody>
      </p:sp>
      <p:sp>
        <p:nvSpPr>
          <p:cNvPr id="5" name="Footer Placeholder 4"/>
          <p:cNvSpPr>
            <a:spLocks noGrp="1"/>
          </p:cNvSpPr>
          <p:nvPr>
            <p:ph type="ftr" sz="quarter" idx="11"/>
          </p:nvPr>
        </p:nvSpPr>
        <p:spPr/>
        <p:txBody>
          <a:bodyPr/>
          <a:lstStyle/>
          <a:p>
            <a:r>
              <a:rPr lang="en-US"/>
              <a:t>Designed by MsEffie</a:t>
            </a:r>
          </a:p>
        </p:txBody>
      </p:sp>
      <p:sp>
        <p:nvSpPr>
          <p:cNvPr id="6" name="Slide Number Placeholder 5"/>
          <p:cNvSpPr>
            <a:spLocks noGrp="1"/>
          </p:cNvSpPr>
          <p:nvPr>
            <p:ph type="sldNum" sz="quarter" idx="12"/>
          </p:nvPr>
        </p:nvSpPr>
        <p:spPr/>
        <p:txBody>
          <a:bodyPr/>
          <a:lstStyle/>
          <a:p>
            <a:fld id="{693DD5B4-0A41-4BA2-A380-27B8A5174387}" type="slidenum">
              <a:rPr lang="en-US"/>
              <a:pPr/>
              <a:t>15</a:t>
            </a:fld>
            <a:endParaRPr lang="en-US"/>
          </a:p>
        </p:txBody>
      </p:sp>
      <p:sp>
        <p:nvSpPr>
          <p:cNvPr id="5123" name="Rectangle 3"/>
          <p:cNvSpPr>
            <a:spLocks noGrp="1" noChangeArrowheads="1"/>
          </p:cNvSpPr>
          <p:nvPr>
            <p:ph type="body" idx="1"/>
          </p:nvPr>
        </p:nvSpPr>
        <p:spPr>
          <a:xfrm>
            <a:off x="685800" y="533400"/>
            <a:ext cx="7924800" cy="5029200"/>
          </a:xfrm>
        </p:spPr>
        <p:txBody>
          <a:bodyPr/>
          <a:lstStyle/>
          <a:p>
            <a:pPr marL="0" indent="0">
              <a:buNone/>
            </a:pPr>
            <a:r>
              <a:rPr lang="en-US" sz="3600" dirty="0" smtClean="0"/>
              <a:t>“Symbols, though, generally don’t work so neatly. The thing referred to is likely not reducible to a single statement but will more probably involve a range of possible meanings and interpretation.”</a:t>
            </a:r>
            <a:endParaRPr lang="en-US" sz="3600" dirty="0"/>
          </a:p>
          <a:p>
            <a:pPr marL="0" indent="0">
              <a:buNone/>
            </a:pPr>
            <a:r>
              <a:rPr lang="en-US" sz="2400" dirty="0"/>
              <a:t>	 —Foster </a:t>
            </a:r>
            <a:r>
              <a:rPr lang="en-US" sz="2400" dirty="0" smtClean="0"/>
              <a:t>(Chapter 12)</a:t>
            </a:r>
            <a:endParaRPr lang="en-US" sz="2400" dirty="0"/>
          </a:p>
        </p:txBody>
      </p:sp>
    </p:spTree>
    <p:extLst>
      <p:ext uri="{BB962C8B-B14F-4D97-AF65-F5344CB8AC3E}">
        <p14:creationId xmlns:p14="http://schemas.microsoft.com/office/powerpoint/2010/main" val="1481620916"/>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10 October 2004</a:t>
            </a:r>
          </a:p>
        </p:txBody>
      </p:sp>
      <p:sp>
        <p:nvSpPr>
          <p:cNvPr id="5" name="Footer Placeholder 4"/>
          <p:cNvSpPr>
            <a:spLocks noGrp="1"/>
          </p:cNvSpPr>
          <p:nvPr>
            <p:ph type="ftr" sz="quarter" idx="11"/>
          </p:nvPr>
        </p:nvSpPr>
        <p:spPr/>
        <p:txBody>
          <a:bodyPr/>
          <a:lstStyle/>
          <a:p>
            <a:r>
              <a:rPr lang="en-US"/>
              <a:t>Designed by MsEffie</a:t>
            </a:r>
          </a:p>
        </p:txBody>
      </p:sp>
      <p:sp>
        <p:nvSpPr>
          <p:cNvPr id="6" name="Slide Number Placeholder 5"/>
          <p:cNvSpPr>
            <a:spLocks noGrp="1"/>
          </p:cNvSpPr>
          <p:nvPr>
            <p:ph type="sldNum" sz="quarter" idx="12"/>
          </p:nvPr>
        </p:nvSpPr>
        <p:spPr/>
        <p:txBody>
          <a:bodyPr/>
          <a:lstStyle/>
          <a:p>
            <a:fld id="{693DD5B4-0A41-4BA2-A380-27B8A5174387}" type="slidenum">
              <a:rPr lang="en-US"/>
              <a:pPr/>
              <a:t>16</a:t>
            </a:fld>
            <a:endParaRPr lang="en-US"/>
          </a:p>
        </p:txBody>
      </p:sp>
      <p:sp>
        <p:nvSpPr>
          <p:cNvPr id="5123" name="Rectangle 3"/>
          <p:cNvSpPr>
            <a:spLocks noGrp="1" noChangeArrowheads="1"/>
          </p:cNvSpPr>
          <p:nvPr>
            <p:ph type="body" idx="1"/>
          </p:nvPr>
        </p:nvSpPr>
        <p:spPr>
          <a:xfrm>
            <a:off x="685800" y="533400"/>
            <a:ext cx="7924800" cy="5029200"/>
          </a:xfrm>
        </p:spPr>
        <p:txBody>
          <a:bodyPr/>
          <a:lstStyle/>
          <a:p>
            <a:pPr marL="0" indent="0">
              <a:buNone/>
            </a:pPr>
            <a:r>
              <a:rPr lang="en-US" sz="3600" dirty="0"/>
              <a:t>“That world contains many things, and on the level of society, part of what it contains is the political reality of the time — power structures, relations among classes, issues of justice and rights, interactions between the sexes and among various racial and ethnic constituencies.”</a:t>
            </a:r>
          </a:p>
          <a:p>
            <a:pPr marL="0" indent="0">
              <a:buNone/>
            </a:pPr>
            <a:r>
              <a:rPr lang="en-US" sz="2400" dirty="0"/>
              <a:t>	 —Foster </a:t>
            </a:r>
            <a:r>
              <a:rPr lang="en-US" sz="2400" dirty="0" smtClean="0"/>
              <a:t>(Chapter </a:t>
            </a:r>
            <a:r>
              <a:rPr lang="en-US" sz="2400" dirty="0"/>
              <a:t>13)</a:t>
            </a:r>
          </a:p>
        </p:txBody>
      </p:sp>
    </p:spTree>
    <p:extLst>
      <p:ext uri="{BB962C8B-B14F-4D97-AF65-F5344CB8AC3E}">
        <p14:creationId xmlns:p14="http://schemas.microsoft.com/office/powerpoint/2010/main" val="1148075860"/>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10 October 2004</a:t>
            </a:r>
          </a:p>
        </p:txBody>
      </p:sp>
      <p:sp>
        <p:nvSpPr>
          <p:cNvPr id="5" name="Footer Placeholder 4"/>
          <p:cNvSpPr>
            <a:spLocks noGrp="1"/>
          </p:cNvSpPr>
          <p:nvPr>
            <p:ph type="ftr" sz="quarter" idx="11"/>
          </p:nvPr>
        </p:nvSpPr>
        <p:spPr/>
        <p:txBody>
          <a:bodyPr/>
          <a:lstStyle/>
          <a:p>
            <a:r>
              <a:rPr lang="en-US"/>
              <a:t>Designed by MsEffie</a:t>
            </a:r>
          </a:p>
        </p:txBody>
      </p:sp>
      <p:sp>
        <p:nvSpPr>
          <p:cNvPr id="6" name="Slide Number Placeholder 5"/>
          <p:cNvSpPr>
            <a:spLocks noGrp="1"/>
          </p:cNvSpPr>
          <p:nvPr>
            <p:ph type="sldNum" sz="quarter" idx="12"/>
          </p:nvPr>
        </p:nvSpPr>
        <p:spPr/>
        <p:txBody>
          <a:bodyPr/>
          <a:lstStyle/>
          <a:p>
            <a:fld id="{693DD5B4-0A41-4BA2-A380-27B8A5174387}" type="slidenum">
              <a:rPr lang="en-US"/>
              <a:pPr/>
              <a:t>17</a:t>
            </a:fld>
            <a:endParaRPr lang="en-US"/>
          </a:p>
        </p:txBody>
      </p:sp>
      <p:sp>
        <p:nvSpPr>
          <p:cNvPr id="5123" name="Rectangle 3"/>
          <p:cNvSpPr>
            <a:spLocks noGrp="1" noChangeArrowheads="1"/>
          </p:cNvSpPr>
          <p:nvPr>
            <p:ph type="body" idx="1"/>
          </p:nvPr>
        </p:nvSpPr>
        <p:spPr>
          <a:xfrm>
            <a:off x="685800" y="533400"/>
            <a:ext cx="7924800" cy="5029200"/>
          </a:xfrm>
        </p:spPr>
        <p:txBody>
          <a:bodyPr/>
          <a:lstStyle/>
          <a:p>
            <a:pPr marL="0" indent="0">
              <a:buNone/>
            </a:pPr>
            <a:r>
              <a:rPr lang="en-US" sz="4000" dirty="0"/>
              <a:t>“We have to bring our imaginations to bear on a story if we are to see all its possibilities; otherwise it’s just about somebody who did something.”</a:t>
            </a:r>
          </a:p>
          <a:p>
            <a:pPr marL="0" indent="0">
              <a:buNone/>
            </a:pPr>
            <a:r>
              <a:rPr lang="en-US" sz="2400" dirty="0"/>
              <a:t>	 —Foster </a:t>
            </a:r>
            <a:r>
              <a:rPr lang="en-US" sz="2400" dirty="0" smtClean="0"/>
              <a:t>(Chapter </a:t>
            </a:r>
            <a:r>
              <a:rPr lang="en-US" sz="2400" dirty="0"/>
              <a:t>14)</a:t>
            </a:r>
          </a:p>
        </p:txBody>
      </p:sp>
    </p:spTree>
    <p:extLst>
      <p:ext uri="{BB962C8B-B14F-4D97-AF65-F5344CB8AC3E}">
        <p14:creationId xmlns:p14="http://schemas.microsoft.com/office/powerpoint/2010/main" val="2115703066"/>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10 October 2004</a:t>
            </a:r>
          </a:p>
        </p:txBody>
      </p:sp>
      <p:sp>
        <p:nvSpPr>
          <p:cNvPr id="5" name="Footer Placeholder 4"/>
          <p:cNvSpPr>
            <a:spLocks noGrp="1"/>
          </p:cNvSpPr>
          <p:nvPr>
            <p:ph type="ftr" sz="quarter" idx="11"/>
          </p:nvPr>
        </p:nvSpPr>
        <p:spPr/>
        <p:txBody>
          <a:bodyPr/>
          <a:lstStyle/>
          <a:p>
            <a:r>
              <a:rPr lang="en-US"/>
              <a:t>Designed by MsEffie</a:t>
            </a:r>
          </a:p>
        </p:txBody>
      </p:sp>
      <p:sp>
        <p:nvSpPr>
          <p:cNvPr id="6" name="Slide Number Placeholder 5"/>
          <p:cNvSpPr>
            <a:spLocks noGrp="1"/>
          </p:cNvSpPr>
          <p:nvPr>
            <p:ph type="sldNum" sz="quarter" idx="12"/>
          </p:nvPr>
        </p:nvSpPr>
        <p:spPr/>
        <p:txBody>
          <a:bodyPr/>
          <a:lstStyle/>
          <a:p>
            <a:fld id="{693DD5B4-0A41-4BA2-A380-27B8A5174387}" type="slidenum">
              <a:rPr lang="en-US"/>
              <a:pPr/>
              <a:t>18</a:t>
            </a:fld>
            <a:endParaRPr lang="en-US"/>
          </a:p>
        </p:txBody>
      </p:sp>
      <p:sp>
        <p:nvSpPr>
          <p:cNvPr id="5123" name="Rectangle 3"/>
          <p:cNvSpPr>
            <a:spLocks noGrp="1" noChangeArrowheads="1"/>
          </p:cNvSpPr>
          <p:nvPr>
            <p:ph type="body" idx="1"/>
          </p:nvPr>
        </p:nvSpPr>
        <p:spPr>
          <a:xfrm>
            <a:off x="685800" y="533400"/>
            <a:ext cx="7924800" cy="5029200"/>
          </a:xfrm>
        </p:spPr>
        <p:txBody>
          <a:bodyPr/>
          <a:lstStyle/>
          <a:p>
            <a:pPr marL="0" indent="0">
              <a:buNone/>
            </a:pPr>
            <a:r>
              <a:rPr lang="en-US" sz="4000" dirty="0" smtClean="0"/>
              <a:t>“Fiction and poetry and drama are not necessarily playgrounds for the overly literal.”</a:t>
            </a:r>
            <a:endParaRPr lang="en-US" sz="4000" dirty="0"/>
          </a:p>
          <a:p>
            <a:pPr marL="0" indent="0">
              <a:buNone/>
            </a:pPr>
            <a:r>
              <a:rPr lang="en-US" sz="2400" dirty="0"/>
              <a:t>	 —Foster </a:t>
            </a:r>
            <a:r>
              <a:rPr lang="en-US" sz="2400" dirty="0" smtClean="0"/>
              <a:t>(Chapter </a:t>
            </a:r>
            <a:r>
              <a:rPr lang="en-US" sz="2400" dirty="0"/>
              <a:t>14)</a:t>
            </a:r>
          </a:p>
        </p:txBody>
      </p:sp>
    </p:spTree>
    <p:extLst>
      <p:ext uri="{BB962C8B-B14F-4D97-AF65-F5344CB8AC3E}">
        <p14:creationId xmlns:p14="http://schemas.microsoft.com/office/powerpoint/2010/main" val="1423304822"/>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10 October 2004</a:t>
            </a:r>
          </a:p>
        </p:txBody>
      </p:sp>
      <p:sp>
        <p:nvSpPr>
          <p:cNvPr id="5" name="Footer Placeholder 4"/>
          <p:cNvSpPr>
            <a:spLocks noGrp="1"/>
          </p:cNvSpPr>
          <p:nvPr>
            <p:ph type="ftr" sz="quarter" idx="11"/>
          </p:nvPr>
        </p:nvSpPr>
        <p:spPr/>
        <p:txBody>
          <a:bodyPr/>
          <a:lstStyle/>
          <a:p>
            <a:r>
              <a:rPr lang="en-US"/>
              <a:t>Designed by MsEffie</a:t>
            </a:r>
          </a:p>
        </p:txBody>
      </p:sp>
      <p:sp>
        <p:nvSpPr>
          <p:cNvPr id="6" name="Slide Number Placeholder 5"/>
          <p:cNvSpPr>
            <a:spLocks noGrp="1"/>
          </p:cNvSpPr>
          <p:nvPr>
            <p:ph type="sldNum" sz="quarter" idx="12"/>
          </p:nvPr>
        </p:nvSpPr>
        <p:spPr/>
        <p:txBody>
          <a:bodyPr/>
          <a:lstStyle/>
          <a:p>
            <a:fld id="{693DD5B4-0A41-4BA2-A380-27B8A5174387}" type="slidenum">
              <a:rPr lang="en-US"/>
              <a:pPr/>
              <a:t>19</a:t>
            </a:fld>
            <a:endParaRPr lang="en-US"/>
          </a:p>
        </p:txBody>
      </p:sp>
      <p:sp>
        <p:nvSpPr>
          <p:cNvPr id="5123" name="Rectangle 3"/>
          <p:cNvSpPr>
            <a:spLocks noGrp="1" noChangeArrowheads="1"/>
          </p:cNvSpPr>
          <p:nvPr>
            <p:ph type="body" idx="1"/>
          </p:nvPr>
        </p:nvSpPr>
        <p:spPr>
          <a:xfrm>
            <a:off x="685800" y="533400"/>
            <a:ext cx="7924800" cy="5029200"/>
          </a:xfrm>
        </p:spPr>
        <p:txBody>
          <a:bodyPr/>
          <a:lstStyle/>
          <a:p>
            <a:pPr marL="0" indent="0">
              <a:buNone/>
            </a:pPr>
            <a:r>
              <a:rPr lang="en-US" sz="4000" dirty="0"/>
              <a:t>“Flight is freedom.”</a:t>
            </a:r>
          </a:p>
          <a:p>
            <a:pPr marL="0" indent="0">
              <a:buNone/>
            </a:pPr>
            <a:r>
              <a:rPr lang="en-US" dirty="0"/>
              <a:t>	</a:t>
            </a:r>
            <a:r>
              <a:rPr lang="en-US" sz="2400" dirty="0"/>
              <a:t> —Foster (Chapter 15)</a:t>
            </a:r>
          </a:p>
        </p:txBody>
      </p:sp>
    </p:spTree>
    <p:extLst>
      <p:ext uri="{BB962C8B-B14F-4D97-AF65-F5344CB8AC3E}">
        <p14:creationId xmlns:p14="http://schemas.microsoft.com/office/powerpoint/2010/main" val="382514392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10 October 2004</a:t>
            </a:r>
          </a:p>
        </p:txBody>
      </p:sp>
      <p:sp>
        <p:nvSpPr>
          <p:cNvPr id="5" name="Footer Placeholder 4"/>
          <p:cNvSpPr>
            <a:spLocks noGrp="1"/>
          </p:cNvSpPr>
          <p:nvPr>
            <p:ph type="ftr" sz="quarter" idx="11"/>
          </p:nvPr>
        </p:nvSpPr>
        <p:spPr/>
        <p:txBody>
          <a:bodyPr/>
          <a:lstStyle/>
          <a:p>
            <a:r>
              <a:rPr lang="en-US"/>
              <a:t>Designed by MsEffie</a:t>
            </a:r>
          </a:p>
        </p:txBody>
      </p:sp>
      <p:sp>
        <p:nvSpPr>
          <p:cNvPr id="6" name="Slide Number Placeholder 5"/>
          <p:cNvSpPr>
            <a:spLocks noGrp="1"/>
          </p:cNvSpPr>
          <p:nvPr>
            <p:ph type="sldNum" sz="quarter" idx="12"/>
          </p:nvPr>
        </p:nvSpPr>
        <p:spPr/>
        <p:txBody>
          <a:bodyPr/>
          <a:lstStyle/>
          <a:p>
            <a:fld id="{693DD5B4-0A41-4BA2-A380-27B8A5174387}" type="slidenum">
              <a:rPr lang="en-US"/>
              <a:pPr/>
              <a:t>2</a:t>
            </a:fld>
            <a:endParaRPr lang="en-US"/>
          </a:p>
        </p:txBody>
      </p:sp>
      <p:sp>
        <p:nvSpPr>
          <p:cNvPr id="5123" name="Rectangle 3"/>
          <p:cNvSpPr>
            <a:spLocks noGrp="1" noChangeArrowheads="1"/>
          </p:cNvSpPr>
          <p:nvPr>
            <p:ph type="body" idx="1"/>
          </p:nvPr>
        </p:nvSpPr>
        <p:spPr>
          <a:xfrm>
            <a:off x="685800" y="533400"/>
            <a:ext cx="7924800" cy="5029200"/>
          </a:xfrm>
        </p:spPr>
        <p:txBody>
          <a:bodyPr/>
          <a:lstStyle/>
          <a:p>
            <a:pPr marL="0" indent="0">
              <a:buNone/>
            </a:pPr>
            <a:r>
              <a:rPr lang="en-US" sz="4000" dirty="0"/>
              <a:t>“The real reason for a quest is always self-knowledge.”</a:t>
            </a:r>
          </a:p>
          <a:p>
            <a:pPr marL="0" indent="0">
              <a:buNone/>
            </a:pPr>
            <a:r>
              <a:rPr lang="en-US" sz="2400" dirty="0"/>
              <a:t>	 —Foster (Chapter 1)</a:t>
            </a:r>
          </a:p>
        </p:txBody>
      </p:sp>
    </p:spTree>
    <p:extLst>
      <p:ext uri="{BB962C8B-B14F-4D97-AF65-F5344CB8AC3E}">
        <p14:creationId xmlns:p14="http://schemas.microsoft.com/office/powerpoint/2010/main" val="2016638855"/>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10 October 2004</a:t>
            </a:r>
          </a:p>
        </p:txBody>
      </p:sp>
      <p:sp>
        <p:nvSpPr>
          <p:cNvPr id="5" name="Footer Placeholder 4"/>
          <p:cNvSpPr>
            <a:spLocks noGrp="1"/>
          </p:cNvSpPr>
          <p:nvPr>
            <p:ph type="ftr" sz="quarter" idx="11"/>
          </p:nvPr>
        </p:nvSpPr>
        <p:spPr/>
        <p:txBody>
          <a:bodyPr/>
          <a:lstStyle/>
          <a:p>
            <a:r>
              <a:rPr lang="en-US"/>
              <a:t>Designed by MsEffie</a:t>
            </a:r>
          </a:p>
        </p:txBody>
      </p:sp>
      <p:sp>
        <p:nvSpPr>
          <p:cNvPr id="6" name="Slide Number Placeholder 5"/>
          <p:cNvSpPr>
            <a:spLocks noGrp="1"/>
          </p:cNvSpPr>
          <p:nvPr>
            <p:ph type="sldNum" sz="quarter" idx="12"/>
          </p:nvPr>
        </p:nvSpPr>
        <p:spPr/>
        <p:txBody>
          <a:bodyPr/>
          <a:lstStyle/>
          <a:p>
            <a:fld id="{693DD5B4-0A41-4BA2-A380-27B8A5174387}" type="slidenum">
              <a:rPr lang="en-US"/>
              <a:pPr/>
              <a:t>20</a:t>
            </a:fld>
            <a:endParaRPr lang="en-US"/>
          </a:p>
        </p:txBody>
      </p:sp>
      <p:sp>
        <p:nvSpPr>
          <p:cNvPr id="5123" name="Rectangle 3"/>
          <p:cNvSpPr>
            <a:spLocks noGrp="1" noChangeArrowheads="1"/>
          </p:cNvSpPr>
          <p:nvPr>
            <p:ph type="body" idx="1"/>
          </p:nvPr>
        </p:nvSpPr>
        <p:spPr>
          <a:xfrm>
            <a:off x="685800" y="533400"/>
            <a:ext cx="7924800" cy="5029200"/>
          </a:xfrm>
        </p:spPr>
        <p:txBody>
          <a:bodyPr/>
          <a:lstStyle/>
          <a:p>
            <a:pPr marL="0" indent="0">
              <a:buNone/>
            </a:pPr>
            <a:r>
              <a:rPr lang="en-US" sz="4000" dirty="0"/>
              <a:t>“Irony trumps everything.”</a:t>
            </a:r>
          </a:p>
          <a:p>
            <a:pPr marL="0" indent="0">
              <a:buNone/>
            </a:pPr>
            <a:r>
              <a:rPr lang="en-US" dirty="0"/>
              <a:t>	</a:t>
            </a:r>
            <a:r>
              <a:rPr lang="en-US" sz="2400" dirty="0"/>
              <a:t> —Foster (Chapter 15)</a:t>
            </a:r>
          </a:p>
        </p:txBody>
      </p:sp>
    </p:spTree>
    <p:extLst>
      <p:ext uri="{BB962C8B-B14F-4D97-AF65-F5344CB8AC3E}">
        <p14:creationId xmlns:p14="http://schemas.microsoft.com/office/powerpoint/2010/main" val="129114030"/>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10 October 2004</a:t>
            </a:r>
          </a:p>
        </p:txBody>
      </p:sp>
      <p:sp>
        <p:nvSpPr>
          <p:cNvPr id="5" name="Footer Placeholder 4"/>
          <p:cNvSpPr>
            <a:spLocks noGrp="1"/>
          </p:cNvSpPr>
          <p:nvPr>
            <p:ph type="ftr" sz="quarter" idx="11"/>
          </p:nvPr>
        </p:nvSpPr>
        <p:spPr/>
        <p:txBody>
          <a:bodyPr/>
          <a:lstStyle/>
          <a:p>
            <a:r>
              <a:rPr lang="en-US"/>
              <a:t>Designed by MsEffie</a:t>
            </a:r>
          </a:p>
        </p:txBody>
      </p:sp>
      <p:sp>
        <p:nvSpPr>
          <p:cNvPr id="6" name="Slide Number Placeholder 5"/>
          <p:cNvSpPr>
            <a:spLocks noGrp="1"/>
          </p:cNvSpPr>
          <p:nvPr>
            <p:ph type="sldNum" sz="quarter" idx="12"/>
          </p:nvPr>
        </p:nvSpPr>
        <p:spPr/>
        <p:txBody>
          <a:bodyPr/>
          <a:lstStyle/>
          <a:p>
            <a:fld id="{693DD5B4-0A41-4BA2-A380-27B8A5174387}" type="slidenum">
              <a:rPr lang="en-US"/>
              <a:pPr/>
              <a:t>21</a:t>
            </a:fld>
            <a:endParaRPr lang="en-US"/>
          </a:p>
        </p:txBody>
      </p:sp>
      <p:sp>
        <p:nvSpPr>
          <p:cNvPr id="5123" name="Rectangle 3"/>
          <p:cNvSpPr>
            <a:spLocks noGrp="1" noChangeArrowheads="1"/>
          </p:cNvSpPr>
          <p:nvPr>
            <p:ph type="body" idx="1"/>
          </p:nvPr>
        </p:nvSpPr>
        <p:spPr>
          <a:xfrm>
            <a:off x="685800" y="533400"/>
            <a:ext cx="7924800" cy="5029200"/>
          </a:xfrm>
        </p:spPr>
        <p:txBody>
          <a:bodyPr/>
          <a:lstStyle/>
          <a:p>
            <a:pPr marL="0" indent="0">
              <a:buNone/>
            </a:pPr>
            <a:r>
              <a:rPr lang="en-US" sz="4000" dirty="0"/>
              <a:t>“In a sense, every story or poem is a vacation, and every writer has to ask, every time, ‘Where is this one taking place?’”</a:t>
            </a:r>
          </a:p>
          <a:p>
            <a:pPr marL="0" indent="0">
              <a:buNone/>
            </a:pPr>
            <a:r>
              <a:rPr lang="en-US" sz="2400" dirty="0"/>
              <a:t>	 —Foster </a:t>
            </a:r>
            <a:r>
              <a:rPr lang="en-US" sz="2400" dirty="0" smtClean="0"/>
              <a:t>(Chapter </a:t>
            </a:r>
            <a:r>
              <a:rPr lang="en-US" sz="2400" dirty="0"/>
              <a:t>19)</a:t>
            </a:r>
          </a:p>
        </p:txBody>
      </p:sp>
    </p:spTree>
    <p:extLst>
      <p:ext uri="{BB962C8B-B14F-4D97-AF65-F5344CB8AC3E}">
        <p14:creationId xmlns:p14="http://schemas.microsoft.com/office/powerpoint/2010/main" val="1883845940"/>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10 October 2004</a:t>
            </a:r>
          </a:p>
        </p:txBody>
      </p:sp>
      <p:sp>
        <p:nvSpPr>
          <p:cNvPr id="5" name="Footer Placeholder 4"/>
          <p:cNvSpPr>
            <a:spLocks noGrp="1"/>
          </p:cNvSpPr>
          <p:nvPr>
            <p:ph type="ftr" sz="quarter" idx="11"/>
          </p:nvPr>
        </p:nvSpPr>
        <p:spPr/>
        <p:txBody>
          <a:bodyPr/>
          <a:lstStyle/>
          <a:p>
            <a:r>
              <a:rPr lang="en-US"/>
              <a:t>Designed by MsEffie</a:t>
            </a:r>
          </a:p>
        </p:txBody>
      </p:sp>
      <p:sp>
        <p:nvSpPr>
          <p:cNvPr id="6" name="Slide Number Placeholder 5"/>
          <p:cNvSpPr>
            <a:spLocks noGrp="1"/>
          </p:cNvSpPr>
          <p:nvPr>
            <p:ph type="sldNum" sz="quarter" idx="12"/>
          </p:nvPr>
        </p:nvSpPr>
        <p:spPr/>
        <p:txBody>
          <a:bodyPr/>
          <a:lstStyle/>
          <a:p>
            <a:fld id="{693DD5B4-0A41-4BA2-A380-27B8A5174387}" type="slidenum">
              <a:rPr lang="en-US"/>
              <a:pPr/>
              <a:t>22</a:t>
            </a:fld>
            <a:endParaRPr lang="en-US"/>
          </a:p>
        </p:txBody>
      </p:sp>
      <p:sp>
        <p:nvSpPr>
          <p:cNvPr id="5123" name="Rectangle 3"/>
          <p:cNvSpPr>
            <a:spLocks noGrp="1" noChangeArrowheads="1"/>
          </p:cNvSpPr>
          <p:nvPr>
            <p:ph type="body" idx="1"/>
          </p:nvPr>
        </p:nvSpPr>
        <p:spPr>
          <a:xfrm>
            <a:off x="685800" y="533400"/>
            <a:ext cx="7924800" cy="5029200"/>
          </a:xfrm>
        </p:spPr>
        <p:txBody>
          <a:bodyPr/>
          <a:lstStyle/>
          <a:p>
            <a:pPr marL="0" indent="0">
              <a:buNone/>
            </a:pPr>
            <a:r>
              <a:rPr lang="en-US" sz="4000" dirty="0" smtClean="0"/>
              <a:t>“Seasons can work magic on us, and writers can work </a:t>
            </a:r>
            <a:r>
              <a:rPr lang="en-US" sz="4000" dirty="0" err="1" smtClean="0"/>
              <a:t>mahgic</a:t>
            </a:r>
            <a:r>
              <a:rPr lang="en-US" sz="4000" dirty="0" smtClean="0"/>
              <a:t> with seasons.”</a:t>
            </a:r>
            <a:endParaRPr lang="en-US" sz="4000" dirty="0"/>
          </a:p>
          <a:p>
            <a:pPr marL="0" indent="0">
              <a:buNone/>
            </a:pPr>
            <a:r>
              <a:rPr lang="en-US" sz="2400" dirty="0"/>
              <a:t>	 —Foster </a:t>
            </a:r>
            <a:r>
              <a:rPr lang="en-US" sz="2400" dirty="0" smtClean="0"/>
              <a:t>(Chapter 20)</a:t>
            </a:r>
            <a:endParaRPr lang="en-US" sz="2400" dirty="0"/>
          </a:p>
        </p:txBody>
      </p:sp>
    </p:spTree>
    <p:extLst>
      <p:ext uri="{BB962C8B-B14F-4D97-AF65-F5344CB8AC3E}">
        <p14:creationId xmlns:p14="http://schemas.microsoft.com/office/powerpoint/2010/main" val="3821934953"/>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10 October 2004</a:t>
            </a:r>
          </a:p>
        </p:txBody>
      </p:sp>
      <p:sp>
        <p:nvSpPr>
          <p:cNvPr id="5" name="Footer Placeholder 4"/>
          <p:cNvSpPr>
            <a:spLocks noGrp="1"/>
          </p:cNvSpPr>
          <p:nvPr>
            <p:ph type="ftr" sz="quarter" idx="11"/>
          </p:nvPr>
        </p:nvSpPr>
        <p:spPr/>
        <p:txBody>
          <a:bodyPr/>
          <a:lstStyle/>
          <a:p>
            <a:r>
              <a:rPr lang="en-US"/>
              <a:t>Designed by MsEffie</a:t>
            </a:r>
          </a:p>
        </p:txBody>
      </p:sp>
      <p:sp>
        <p:nvSpPr>
          <p:cNvPr id="6" name="Slide Number Placeholder 5"/>
          <p:cNvSpPr>
            <a:spLocks noGrp="1"/>
          </p:cNvSpPr>
          <p:nvPr>
            <p:ph type="sldNum" sz="quarter" idx="12"/>
          </p:nvPr>
        </p:nvSpPr>
        <p:spPr/>
        <p:txBody>
          <a:bodyPr/>
          <a:lstStyle/>
          <a:p>
            <a:fld id="{693DD5B4-0A41-4BA2-A380-27B8A5174387}" type="slidenum">
              <a:rPr lang="en-US"/>
              <a:pPr/>
              <a:t>23</a:t>
            </a:fld>
            <a:endParaRPr lang="en-US"/>
          </a:p>
        </p:txBody>
      </p:sp>
      <p:sp>
        <p:nvSpPr>
          <p:cNvPr id="5123" name="Rectangle 3"/>
          <p:cNvSpPr>
            <a:spLocks noGrp="1" noChangeArrowheads="1"/>
          </p:cNvSpPr>
          <p:nvPr>
            <p:ph type="body" idx="1"/>
          </p:nvPr>
        </p:nvSpPr>
        <p:spPr>
          <a:xfrm>
            <a:off x="685800" y="533400"/>
            <a:ext cx="7924800" cy="5029200"/>
          </a:xfrm>
        </p:spPr>
        <p:txBody>
          <a:bodyPr/>
          <a:lstStyle/>
          <a:p>
            <a:pPr marL="0" indent="0">
              <a:buNone/>
            </a:pPr>
            <a:r>
              <a:rPr lang="en-US" sz="4000" dirty="0" smtClean="0"/>
              <a:t>“The basic premise of </a:t>
            </a:r>
            <a:r>
              <a:rPr lang="en-US" sz="4000" dirty="0" err="1" smtClean="0"/>
              <a:t>intertextuality</a:t>
            </a:r>
            <a:r>
              <a:rPr lang="en-US" sz="4000" dirty="0" smtClean="0"/>
              <a:t> is </a:t>
            </a:r>
            <a:r>
              <a:rPr lang="en-US" sz="4000" dirty="0" err="1" smtClean="0"/>
              <a:t>reslly</a:t>
            </a:r>
            <a:r>
              <a:rPr lang="en-US" sz="4000" dirty="0" smtClean="0"/>
              <a:t> pretty simple: everything’s connected.”</a:t>
            </a:r>
            <a:endParaRPr lang="en-US" sz="4000" dirty="0"/>
          </a:p>
          <a:p>
            <a:pPr marL="0" indent="0">
              <a:buNone/>
            </a:pPr>
            <a:r>
              <a:rPr lang="en-US" dirty="0"/>
              <a:t>	</a:t>
            </a:r>
            <a:r>
              <a:rPr lang="en-US" sz="2400" dirty="0"/>
              <a:t> —Foster </a:t>
            </a:r>
            <a:r>
              <a:rPr lang="en-US" sz="2400" dirty="0" smtClean="0"/>
              <a:t>(Chapter 21)</a:t>
            </a:r>
            <a:endParaRPr lang="en-US" sz="2400" dirty="0"/>
          </a:p>
        </p:txBody>
      </p:sp>
    </p:spTree>
    <p:extLst>
      <p:ext uri="{BB962C8B-B14F-4D97-AF65-F5344CB8AC3E}">
        <p14:creationId xmlns:p14="http://schemas.microsoft.com/office/powerpoint/2010/main" val="3726039605"/>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10 October 2004</a:t>
            </a:r>
          </a:p>
        </p:txBody>
      </p:sp>
      <p:sp>
        <p:nvSpPr>
          <p:cNvPr id="5" name="Footer Placeholder 4"/>
          <p:cNvSpPr>
            <a:spLocks noGrp="1"/>
          </p:cNvSpPr>
          <p:nvPr>
            <p:ph type="ftr" sz="quarter" idx="11"/>
          </p:nvPr>
        </p:nvSpPr>
        <p:spPr/>
        <p:txBody>
          <a:bodyPr/>
          <a:lstStyle/>
          <a:p>
            <a:r>
              <a:rPr lang="en-US"/>
              <a:t>Designed by MsEffie</a:t>
            </a:r>
          </a:p>
        </p:txBody>
      </p:sp>
      <p:sp>
        <p:nvSpPr>
          <p:cNvPr id="6" name="Slide Number Placeholder 5"/>
          <p:cNvSpPr>
            <a:spLocks noGrp="1"/>
          </p:cNvSpPr>
          <p:nvPr>
            <p:ph type="sldNum" sz="quarter" idx="12"/>
          </p:nvPr>
        </p:nvSpPr>
        <p:spPr/>
        <p:txBody>
          <a:bodyPr/>
          <a:lstStyle/>
          <a:p>
            <a:fld id="{693DD5B4-0A41-4BA2-A380-27B8A5174387}" type="slidenum">
              <a:rPr lang="en-US"/>
              <a:pPr/>
              <a:t>24</a:t>
            </a:fld>
            <a:endParaRPr lang="en-US"/>
          </a:p>
        </p:txBody>
      </p:sp>
      <p:sp>
        <p:nvSpPr>
          <p:cNvPr id="5123" name="Rectangle 3"/>
          <p:cNvSpPr>
            <a:spLocks noGrp="1" noChangeArrowheads="1"/>
          </p:cNvSpPr>
          <p:nvPr>
            <p:ph type="body" idx="1"/>
          </p:nvPr>
        </p:nvSpPr>
        <p:spPr>
          <a:xfrm>
            <a:off x="685800" y="228600"/>
            <a:ext cx="7924800" cy="5029200"/>
          </a:xfrm>
        </p:spPr>
        <p:txBody>
          <a:bodyPr/>
          <a:lstStyle/>
          <a:p>
            <a:pPr marL="0" indent="0">
              <a:buNone/>
            </a:pPr>
            <a:r>
              <a:rPr lang="en-US" sz="3600" dirty="0" smtClean="0"/>
              <a:t>“‘Archetype’ is a five-dollar word for ‘pattern’ or for the mythic original on which a pattern is based. It’s like this: somewhere back in myth, something—a story component, let’s call it—comes into being. It works so well, for one reason or another, that it catches on, hangs around, and keeps popping up in subsequent stories.” </a:t>
            </a:r>
            <a:endParaRPr lang="en-US" sz="3600" dirty="0"/>
          </a:p>
          <a:p>
            <a:pPr marL="0" indent="0">
              <a:buNone/>
            </a:pPr>
            <a:r>
              <a:rPr lang="en-US" sz="2400" dirty="0"/>
              <a:t>	 —Foster </a:t>
            </a:r>
            <a:r>
              <a:rPr lang="en-US" sz="2400" dirty="0" smtClean="0"/>
              <a:t>(</a:t>
            </a:r>
            <a:r>
              <a:rPr lang="en-US" sz="2400" dirty="0" smtClean="0"/>
              <a:t>Chapter 21</a:t>
            </a:r>
            <a:r>
              <a:rPr lang="en-US" sz="2400" dirty="0" smtClean="0"/>
              <a:t>)</a:t>
            </a:r>
            <a:endParaRPr lang="en-US" sz="2400" dirty="0"/>
          </a:p>
        </p:txBody>
      </p:sp>
    </p:spTree>
    <p:extLst>
      <p:ext uri="{BB962C8B-B14F-4D97-AF65-F5344CB8AC3E}">
        <p14:creationId xmlns:p14="http://schemas.microsoft.com/office/powerpoint/2010/main" val="3412457341"/>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10 October 2004</a:t>
            </a:r>
          </a:p>
        </p:txBody>
      </p:sp>
      <p:sp>
        <p:nvSpPr>
          <p:cNvPr id="5" name="Footer Placeholder 4"/>
          <p:cNvSpPr>
            <a:spLocks noGrp="1"/>
          </p:cNvSpPr>
          <p:nvPr>
            <p:ph type="ftr" sz="quarter" idx="11"/>
          </p:nvPr>
        </p:nvSpPr>
        <p:spPr/>
        <p:txBody>
          <a:bodyPr/>
          <a:lstStyle/>
          <a:p>
            <a:r>
              <a:rPr lang="en-US"/>
              <a:t>Designed by MsEffie</a:t>
            </a:r>
          </a:p>
        </p:txBody>
      </p:sp>
      <p:sp>
        <p:nvSpPr>
          <p:cNvPr id="6" name="Slide Number Placeholder 5"/>
          <p:cNvSpPr>
            <a:spLocks noGrp="1"/>
          </p:cNvSpPr>
          <p:nvPr>
            <p:ph type="sldNum" sz="quarter" idx="12"/>
          </p:nvPr>
        </p:nvSpPr>
        <p:spPr/>
        <p:txBody>
          <a:bodyPr/>
          <a:lstStyle/>
          <a:p>
            <a:fld id="{693DD5B4-0A41-4BA2-A380-27B8A5174387}" type="slidenum">
              <a:rPr lang="en-US"/>
              <a:pPr/>
              <a:t>25</a:t>
            </a:fld>
            <a:endParaRPr lang="en-US"/>
          </a:p>
        </p:txBody>
      </p:sp>
      <p:sp>
        <p:nvSpPr>
          <p:cNvPr id="5123" name="Rectangle 3"/>
          <p:cNvSpPr>
            <a:spLocks noGrp="1" noChangeArrowheads="1"/>
          </p:cNvSpPr>
          <p:nvPr>
            <p:ph type="body" idx="1"/>
          </p:nvPr>
        </p:nvSpPr>
        <p:spPr>
          <a:xfrm>
            <a:off x="685800" y="228600"/>
            <a:ext cx="7924800" cy="5029200"/>
          </a:xfrm>
        </p:spPr>
        <p:txBody>
          <a:bodyPr/>
          <a:lstStyle/>
          <a:p>
            <a:pPr marL="0" indent="0">
              <a:buNone/>
            </a:pPr>
            <a:r>
              <a:rPr lang="en-US" sz="3600" dirty="0" smtClean="0"/>
              <a:t>“‘You’d think that these components, these archetypes, would wear out with use the way a cliché wears out, but they actually work the other way: they take on power with repetition, finding strength in numbers.”</a:t>
            </a:r>
            <a:endParaRPr lang="en-US" sz="3600" dirty="0"/>
          </a:p>
          <a:p>
            <a:pPr marL="0" indent="0">
              <a:buNone/>
            </a:pPr>
            <a:r>
              <a:rPr lang="en-US" sz="2400" dirty="0"/>
              <a:t>	 —Foster </a:t>
            </a:r>
            <a:r>
              <a:rPr lang="en-US" sz="2400" dirty="0" smtClean="0"/>
              <a:t>(</a:t>
            </a:r>
            <a:r>
              <a:rPr lang="en-US" sz="2400" dirty="0" smtClean="0"/>
              <a:t>Chapter 21</a:t>
            </a:r>
            <a:r>
              <a:rPr lang="en-US" sz="2400" dirty="0" smtClean="0"/>
              <a:t>)</a:t>
            </a:r>
            <a:endParaRPr lang="en-US" sz="2400" dirty="0"/>
          </a:p>
        </p:txBody>
      </p:sp>
    </p:spTree>
    <p:extLst>
      <p:ext uri="{BB962C8B-B14F-4D97-AF65-F5344CB8AC3E}">
        <p14:creationId xmlns:p14="http://schemas.microsoft.com/office/powerpoint/2010/main" val="4030004301"/>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10 October 2004</a:t>
            </a:r>
          </a:p>
        </p:txBody>
      </p:sp>
      <p:sp>
        <p:nvSpPr>
          <p:cNvPr id="5" name="Footer Placeholder 4"/>
          <p:cNvSpPr>
            <a:spLocks noGrp="1"/>
          </p:cNvSpPr>
          <p:nvPr>
            <p:ph type="ftr" sz="quarter" idx="11"/>
          </p:nvPr>
        </p:nvSpPr>
        <p:spPr/>
        <p:txBody>
          <a:bodyPr/>
          <a:lstStyle/>
          <a:p>
            <a:r>
              <a:rPr lang="en-US"/>
              <a:t>Designed by MsEffie</a:t>
            </a:r>
          </a:p>
        </p:txBody>
      </p:sp>
      <p:sp>
        <p:nvSpPr>
          <p:cNvPr id="6" name="Slide Number Placeholder 5"/>
          <p:cNvSpPr>
            <a:spLocks noGrp="1"/>
          </p:cNvSpPr>
          <p:nvPr>
            <p:ph type="sldNum" sz="quarter" idx="12"/>
          </p:nvPr>
        </p:nvSpPr>
        <p:spPr/>
        <p:txBody>
          <a:bodyPr/>
          <a:lstStyle/>
          <a:p>
            <a:fld id="{693DD5B4-0A41-4BA2-A380-27B8A5174387}" type="slidenum">
              <a:rPr lang="en-US"/>
              <a:pPr/>
              <a:t>26</a:t>
            </a:fld>
            <a:endParaRPr lang="en-US"/>
          </a:p>
        </p:txBody>
      </p:sp>
      <p:sp>
        <p:nvSpPr>
          <p:cNvPr id="5123" name="Rectangle 3"/>
          <p:cNvSpPr>
            <a:spLocks noGrp="1" noChangeArrowheads="1"/>
          </p:cNvSpPr>
          <p:nvPr>
            <p:ph type="body" idx="1"/>
          </p:nvPr>
        </p:nvSpPr>
        <p:spPr>
          <a:xfrm>
            <a:off x="685800" y="533400"/>
            <a:ext cx="7924800" cy="5029200"/>
          </a:xfrm>
        </p:spPr>
        <p:txBody>
          <a:bodyPr/>
          <a:lstStyle/>
          <a:p>
            <a:pPr marL="0" indent="0">
              <a:buNone/>
            </a:pPr>
            <a:r>
              <a:rPr lang="en-US" sz="4000" dirty="0" smtClean="0"/>
              <a:t>“…the hero is marked in some way. He may be scarred or lamed or </a:t>
            </a:r>
            <a:r>
              <a:rPr lang="en-US" sz="4000" dirty="0" err="1" smtClean="0"/>
              <a:t>wounde</a:t>
            </a:r>
            <a:r>
              <a:rPr lang="en-US" sz="4000" dirty="0" smtClean="0"/>
              <a:t> or painted or born with a short </a:t>
            </a:r>
            <a:r>
              <a:rPr lang="en-US" sz="4000" dirty="0" err="1" smtClean="0"/>
              <a:t>lg</a:t>
            </a:r>
            <a:r>
              <a:rPr lang="en-US" sz="4000" dirty="0" smtClean="0"/>
              <a:t>, but he bears some mark that sets him apart.”</a:t>
            </a:r>
            <a:endParaRPr lang="en-US" sz="4000" dirty="0"/>
          </a:p>
          <a:p>
            <a:pPr marL="0" indent="0">
              <a:buNone/>
            </a:pPr>
            <a:r>
              <a:rPr lang="en-US" sz="2400" dirty="0"/>
              <a:t>	 —Foster </a:t>
            </a:r>
            <a:r>
              <a:rPr lang="en-US" sz="2400" dirty="0" smtClean="0"/>
              <a:t>(Chapter 21)</a:t>
            </a:r>
            <a:endParaRPr lang="en-US" sz="2400" dirty="0"/>
          </a:p>
        </p:txBody>
      </p:sp>
    </p:spTree>
    <p:extLst>
      <p:ext uri="{BB962C8B-B14F-4D97-AF65-F5344CB8AC3E}">
        <p14:creationId xmlns:p14="http://schemas.microsoft.com/office/powerpoint/2010/main" val="3594816519"/>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10 October 2004</a:t>
            </a:r>
          </a:p>
        </p:txBody>
      </p:sp>
      <p:sp>
        <p:nvSpPr>
          <p:cNvPr id="5" name="Footer Placeholder 4"/>
          <p:cNvSpPr>
            <a:spLocks noGrp="1"/>
          </p:cNvSpPr>
          <p:nvPr>
            <p:ph type="ftr" sz="quarter" idx="11"/>
          </p:nvPr>
        </p:nvSpPr>
        <p:spPr/>
        <p:txBody>
          <a:bodyPr/>
          <a:lstStyle/>
          <a:p>
            <a:r>
              <a:rPr lang="en-US"/>
              <a:t>Designed by MsEffie</a:t>
            </a:r>
          </a:p>
        </p:txBody>
      </p:sp>
      <p:sp>
        <p:nvSpPr>
          <p:cNvPr id="6" name="Slide Number Placeholder 5"/>
          <p:cNvSpPr>
            <a:spLocks noGrp="1"/>
          </p:cNvSpPr>
          <p:nvPr>
            <p:ph type="sldNum" sz="quarter" idx="12"/>
          </p:nvPr>
        </p:nvSpPr>
        <p:spPr/>
        <p:txBody>
          <a:bodyPr/>
          <a:lstStyle/>
          <a:p>
            <a:fld id="{693DD5B4-0A41-4BA2-A380-27B8A5174387}" type="slidenum">
              <a:rPr lang="en-US"/>
              <a:pPr/>
              <a:t>27</a:t>
            </a:fld>
            <a:endParaRPr lang="en-US"/>
          </a:p>
        </p:txBody>
      </p:sp>
      <p:sp>
        <p:nvSpPr>
          <p:cNvPr id="5123" name="Rectangle 3"/>
          <p:cNvSpPr>
            <a:spLocks noGrp="1" noChangeArrowheads="1"/>
          </p:cNvSpPr>
          <p:nvPr>
            <p:ph type="body" idx="1"/>
          </p:nvPr>
        </p:nvSpPr>
        <p:spPr>
          <a:xfrm>
            <a:off x="685800" y="533400"/>
            <a:ext cx="7924800" cy="5029200"/>
          </a:xfrm>
        </p:spPr>
        <p:txBody>
          <a:bodyPr/>
          <a:lstStyle/>
          <a:p>
            <a:pPr marL="0" indent="0">
              <a:buNone/>
            </a:pPr>
            <a:r>
              <a:rPr lang="en-US" sz="4000" dirty="0"/>
              <a:t>“...as soon as we notice blindness and sight as thematic components of a work, more and more related images and phrases emerge in the text.”</a:t>
            </a:r>
          </a:p>
          <a:p>
            <a:pPr marL="0" indent="0">
              <a:buNone/>
            </a:pPr>
            <a:r>
              <a:rPr lang="en-US" sz="2400" dirty="0"/>
              <a:t>	 —Foster </a:t>
            </a:r>
            <a:r>
              <a:rPr lang="en-US" sz="2400" dirty="0" smtClean="0"/>
              <a:t>(Chapter </a:t>
            </a:r>
            <a:r>
              <a:rPr lang="en-US" sz="2400" dirty="0"/>
              <a:t>22)</a:t>
            </a:r>
          </a:p>
        </p:txBody>
      </p:sp>
    </p:spTree>
    <p:extLst>
      <p:ext uri="{BB962C8B-B14F-4D97-AF65-F5344CB8AC3E}">
        <p14:creationId xmlns:p14="http://schemas.microsoft.com/office/powerpoint/2010/main" val="1856124185"/>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10 October 2004</a:t>
            </a:r>
          </a:p>
        </p:txBody>
      </p:sp>
      <p:sp>
        <p:nvSpPr>
          <p:cNvPr id="5" name="Footer Placeholder 4"/>
          <p:cNvSpPr>
            <a:spLocks noGrp="1"/>
          </p:cNvSpPr>
          <p:nvPr>
            <p:ph type="ftr" sz="quarter" idx="11"/>
          </p:nvPr>
        </p:nvSpPr>
        <p:spPr/>
        <p:txBody>
          <a:bodyPr/>
          <a:lstStyle/>
          <a:p>
            <a:r>
              <a:rPr lang="en-US"/>
              <a:t>Designed by MsEffie</a:t>
            </a:r>
          </a:p>
        </p:txBody>
      </p:sp>
      <p:sp>
        <p:nvSpPr>
          <p:cNvPr id="6" name="Slide Number Placeholder 5"/>
          <p:cNvSpPr>
            <a:spLocks noGrp="1"/>
          </p:cNvSpPr>
          <p:nvPr>
            <p:ph type="sldNum" sz="quarter" idx="12"/>
          </p:nvPr>
        </p:nvSpPr>
        <p:spPr/>
        <p:txBody>
          <a:bodyPr/>
          <a:lstStyle/>
          <a:p>
            <a:fld id="{693DD5B4-0A41-4BA2-A380-27B8A5174387}" type="slidenum">
              <a:rPr lang="en-US"/>
              <a:pPr/>
              <a:t>28</a:t>
            </a:fld>
            <a:endParaRPr lang="en-US"/>
          </a:p>
        </p:txBody>
      </p:sp>
      <p:sp>
        <p:nvSpPr>
          <p:cNvPr id="5123" name="Rectangle 3"/>
          <p:cNvSpPr>
            <a:spLocks noGrp="1" noChangeArrowheads="1"/>
          </p:cNvSpPr>
          <p:nvPr>
            <p:ph type="body" idx="1"/>
          </p:nvPr>
        </p:nvSpPr>
        <p:spPr>
          <a:xfrm>
            <a:off x="685800" y="533400"/>
            <a:ext cx="7924800" cy="5029200"/>
          </a:xfrm>
        </p:spPr>
        <p:txBody>
          <a:bodyPr/>
          <a:lstStyle/>
          <a:p>
            <a:pPr marL="0" indent="0">
              <a:buNone/>
            </a:pPr>
            <a:r>
              <a:rPr lang="en-US" sz="4000" dirty="0"/>
              <a:t>“In literature there is no better, no more lyrical, no more perfectly metaphorical illness than heart disease.”</a:t>
            </a:r>
          </a:p>
          <a:p>
            <a:pPr marL="0" indent="0">
              <a:buNone/>
            </a:pPr>
            <a:r>
              <a:rPr lang="en-US" dirty="0"/>
              <a:t>	</a:t>
            </a:r>
            <a:r>
              <a:rPr lang="en-US" sz="2400" dirty="0"/>
              <a:t> —Foster </a:t>
            </a:r>
            <a:r>
              <a:rPr lang="en-US" sz="2400" dirty="0" smtClean="0"/>
              <a:t>(Chapter </a:t>
            </a:r>
            <a:r>
              <a:rPr lang="en-US" sz="2400" dirty="0"/>
              <a:t>23)</a:t>
            </a:r>
          </a:p>
        </p:txBody>
      </p:sp>
    </p:spTree>
    <p:extLst>
      <p:ext uri="{BB962C8B-B14F-4D97-AF65-F5344CB8AC3E}">
        <p14:creationId xmlns:p14="http://schemas.microsoft.com/office/powerpoint/2010/main" val="2951082075"/>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10 October 2004</a:t>
            </a:r>
          </a:p>
        </p:txBody>
      </p:sp>
      <p:sp>
        <p:nvSpPr>
          <p:cNvPr id="5" name="Footer Placeholder 4"/>
          <p:cNvSpPr>
            <a:spLocks noGrp="1"/>
          </p:cNvSpPr>
          <p:nvPr>
            <p:ph type="ftr" sz="quarter" idx="11"/>
          </p:nvPr>
        </p:nvSpPr>
        <p:spPr/>
        <p:txBody>
          <a:bodyPr/>
          <a:lstStyle/>
          <a:p>
            <a:r>
              <a:rPr lang="en-US"/>
              <a:t>Designed by MsEffie</a:t>
            </a:r>
          </a:p>
        </p:txBody>
      </p:sp>
      <p:sp>
        <p:nvSpPr>
          <p:cNvPr id="6" name="Slide Number Placeholder 5"/>
          <p:cNvSpPr>
            <a:spLocks noGrp="1"/>
          </p:cNvSpPr>
          <p:nvPr>
            <p:ph type="sldNum" sz="quarter" idx="12"/>
          </p:nvPr>
        </p:nvSpPr>
        <p:spPr/>
        <p:txBody>
          <a:bodyPr/>
          <a:lstStyle/>
          <a:p>
            <a:fld id="{693DD5B4-0A41-4BA2-A380-27B8A5174387}" type="slidenum">
              <a:rPr lang="en-US"/>
              <a:pPr/>
              <a:t>29</a:t>
            </a:fld>
            <a:endParaRPr lang="en-US"/>
          </a:p>
        </p:txBody>
      </p:sp>
      <p:sp>
        <p:nvSpPr>
          <p:cNvPr id="5123" name="Rectangle 3"/>
          <p:cNvSpPr>
            <a:spLocks noGrp="1" noChangeArrowheads="1"/>
          </p:cNvSpPr>
          <p:nvPr>
            <p:ph type="body" idx="1"/>
          </p:nvPr>
        </p:nvSpPr>
        <p:spPr>
          <a:xfrm>
            <a:off x="685800" y="228600"/>
            <a:ext cx="7924800" cy="5029200"/>
          </a:xfrm>
        </p:spPr>
        <p:txBody>
          <a:bodyPr/>
          <a:lstStyle/>
          <a:p>
            <a:pPr marL="0" indent="0">
              <a:buNone/>
            </a:pPr>
            <a:r>
              <a:rPr lang="en-US" dirty="0"/>
              <a:t>“Don’t read with </a:t>
            </a:r>
            <a:r>
              <a:rPr lang="en-US" i="1" dirty="0"/>
              <a:t>your</a:t>
            </a:r>
            <a:r>
              <a:rPr lang="en-US" dirty="0"/>
              <a:t> eyes. What I really mean is, don’t read only from your own fixed position in the Year of Our Lord two thousand and some. Instead try to find a reading perspective that allows for sympathy with the historical moment of the story, that understands the text as having been written against its own social, historical, cultural, and personal background.”</a:t>
            </a:r>
          </a:p>
          <a:p>
            <a:pPr marL="0" indent="0">
              <a:buNone/>
            </a:pPr>
            <a:r>
              <a:rPr lang="en-US" sz="2400" dirty="0"/>
              <a:t>	 —Foster </a:t>
            </a:r>
            <a:r>
              <a:rPr lang="en-US" sz="2400" dirty="0" smtClean="0"/>
              <a:t>(Chapter </a:t>
            </a:r>
            <a:r>
              <a:rPr lang="en-US" sz="2400" dirty="0"/>
              <a:t>25)</a:t>
            </a:r>
          </a:p>
        </p:txBody>
      </p:sp>
    </p:spTree>
    <p:extLst>
      <p:ext uri="{BB962C8B-B14F-4D97-AF65-F5344CB8AC3E}">
        <p14:creationId xmlns:p14="http://schemas.microsoft.com/office/powerpoint/2010/main" val="77341008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10 October 2004</a:t>
            </a:r>
          </a:p>
        </p:txBody>
      </p:sp>
      <p:sp>
        <p:nvSpPr>
          <p:cNvPr id="5" name="Footer Placeholder 4"/>
          <p:cNvSpPr>
            <a:spLocks noGrp="1"/>
          </p:cNvSpPr>
          <p:nvPr>
            <p:ph type="ftr" sz="quarter" idx="11"/>
          </p:nvPr>
        </p:nvSpPr>
        <p:spPr/>
        <p:txBody>
          <a:bodyPr/>
          <a:lstStyle/>
          <a:p>
            <a:r>
              <a:rPr lang="en-US"/>
              <a:t>Designed by MsEffie</a:t>
            </a:r>
          </a:p>
        </p:txBody>
      </p:sp>
      <p:sp>
        <p:nvSpPr>
          <p:cNvPr id="6" name="Slide Number Placeholder 5"/>
          <p:cNvSpPr>
            <a:spLocks noGrp="1"/>
          </p:cNvSpPr>
          <p:nvPr>
            <p:ph type="sldNum" sz="quarter" idx="12"/>
          </p:nvPr>
        </p:nvSpPr>
        <p:spPr/>
        <p:txBody>
          <a:bodyPr/>
          <a:lstStyle/>
          <a:p>
            <a:fld id="{693DD5B4-0A41-4BA2-A380-27B8A5174387}" type="slidenum">
              <a:rPr lang="en-US"/>
              <a:pPr/>
              <a:t>3</a:t>
            </a:fld>
            <a:endParaRPr lang="en-US"/>
          </a:p>
        </p:txBody>
      </p:sp>
      <p:sp>
        <p:nvSpPr>
          <p:cNvPr id="5123" name="Rectangle 3"/>
          <p:cNvSpPr>
            <a:spLocks noGrp="1" noChangeArrowheads="1"/>
          </p:cNvSpPr>
          <p:nvPr>
            <p:ph type="body" idx="1"/>
          </p:nvPr>
        </p:nvSpPr>
        <p:spPr>
          <a:xfrm>
            <a:off x="685800" y="533400"/>
            <a:ext cx="7924800" cy="5029200"/>
          </a:xfrm>
        </p:spPr>
        <p:txBody>
          <a:bodyPr/>
          <a:lstStyle/>
          <a:p>
            <a:pPr marL="0" indent="0">
              <a:buNone/>
            </a:pPr>
            <a:r>
              <a:rPr lang="en-US" sz="4000" dirty="0"/>
              <a:t>“There’s only one story. Ever. One. It’s always been going on and it’s everywhere around us and every story you’ve ever read or heard or watched is part of it.”</a:t>
            </a:r>
          </a:p>
          <a:p>
            <a:pPr marL="0" indent="0">
              <a:buNone/>
            </a:pPr>
            <a:r>
              <a:rPr lang="en-US" dirty="0"/>
              <a:t>	</a:t>
            </a:r>
            <a:r>
              <a:rPr lang="en-US" sz="2400" dirty="0"/>
              <a:t> —Foster (Chapter 4)</a:t>
            </a:r>
          </a:p>
        </p:txBody>
      </p:sp>
    </p:spTree>
    <p:extLst>
      <p:ext uri="{BB962C8B-B14F-4D97-AF65-F5344CB8AC3E}">
        <p14:creationId xmlns:p14="http://schemas.microsoft.com/office/powerpoint/2010/main" val="546294214"/>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10 October 2004</a:t>
            </a:r>
          </a:p>
        </p:txBody>
      </p:sp>
      <p:sp>
        <p:nvSpPr>
          <p:cNvPr id="5" name="Footer Placeholder 4"/>
          <p:cNvSpPr>
            <a:spLocks noGrp="1"/>
          </p:cNvSpPr>
          <p:nvPr>
            <p:ph type="ftr" sz="quarter" idx="11"/>
          </p:nvPr>
        </p:nvSpPr>
        <p:spPr/>
        <p:txBody>
          <a:bodyPr/>
          <a:lstStyle/>
          <a:p>
            <a:r>
              <a:rPr lang="en-US"/>
              <a:t>Designed by MsEffie</a:t>
            </a:r>
          </a:p>
        </p:txBody>
      </p:sp>
      <p:sp>
        <p:nvSpPr>
          <p:cNvPr id="6" name="Slide Number Placeholder 5"/>
          <p:cNvSpPr>
            <a:spLocks noGrp="1"/>
          </p:cNvSpPr>
          <p:nvPr>
            <p:ph type="sldNum" sz="quarter" idx="12"/>
          </p:nvPr>
        </p:nvSpPr>
        <p:spPr/>
        <p:txBody>
          <a:bodyPr/>
          <a:lstStyle/>
          <a:p>
            <a:fld id="{693DD5B4-0A41-4BA2-A380-27B8A5174387}" type="slidenum">
              <a:rPr lang="en-US"/>
              <a:pPr/>
              <a:t>30</a:t>
            </a:fld>
            <a:endParaRPr lang="en-US"/>
          </a:p>
        </p:txBody>
      </p:sp>
      <p:sp>
        <p:nvSpPr>
          <p:cNvPr id="5123" name="Rectangle 3"/>
          <p:cNvSpPr>
            <a:spLocks noGrp="1" noChangeArrowheads="1"/>
          </p:cNvSpPr>
          <p:nvPr>
            <p:ph type="body" idx="1"/>
          </p:nvPr>
        </p:nvSpPr>
        <p:spPr>
          <a:xfrm>
            <a:off x="685800" y="533400"/>
            <a:ext cx="7924800" cy="5029200"/>
          </a:xfrm>
        </p:spPr>
        <p:txBody>
          <a:bodyPr/>
          <a:lstStyle/>
          <a:p>
            <a:pPr marL="0" indent="0">
              <a:buNone/>
            </a:pPr>
            <a:r>
              <a:rPr lang="en-US" sz="4000" dirty="0"/>
              <a:t>“Every work teaches us how to read it as we go along.”</a:t>
            </a:r>
          </a:p>
          <a:p>
            <a:pPr marL="0" indent="0">
              <a:buNone/>
            </a:pPr>
            <a:r>
              <a:rPr lang="en-US" dirty="0"/>
              <a:t>	</a:t>
            </a:r>
            <a:r>
              <a:rPr lang="en-US" sz="2400" dirty="0"/>
              <a:t> —Foster (Chapter 25)</a:t>
            </a:r>
          </a:p>
        </p:txBody>
      </p:sp>
    </p:spTree>
    <p:extLst>
      <p:ext uri="{BB962C8B-B14F-4D97-AF65-F5344CB8AC3E}">
        <p14:creationId xmlns:p14="http://schemas.microsoft.com/office/powerpoint/2010/main" val="3764666801"/>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10 October 2004</a:t>
            </a:r>
          </a:p>
        </p:txBody>
      </p:sp>
      <p:sp>
        <p:nvSpPr>
          <p:cNvPr id="5" name="Footer Placeholder 4"/>
          <p:cNvSpPr>
            <a:spLocks noGrp="1"/>
          </p:cNvSpPr>
          <p:nvPr>
            <p:ph type="ftr" sz="quarter" idx="11"/>
          </p:nvPr>
        </p:nvSpPr>
        <p:spPr/>
        <p:txBody>
          <a:bodyPr/>
          <a:lstStyle/>
          <a:p>
            <a:r>
              <a:rPr lang="en-US"/>
              <a:t>Designed by MsEffie</a:t>
            </a:r>
          </a:p>
        </p:txBody>
      </p:sp>
      <p:sp>
        <p:nvSpPr>
          <p:cNvPr id="6" name="Slide Number Placeholder 5"/>
          <p:cNvSpPr>
            <a:spLocks noGrp="1"/>
          </p:cNvSpPr>
          <p:nvPr>
            <p:ph type="sldNum" sz="quarter" idx="12"/>
          </p:nvPr>
        </p:nvSpPr>
        <p:spPr/>
        <p:txBody>
          <a:bodyPr/>
          <a:lstStyle/>
          <a:p>
            <a:fld id="{693DD5B4-0A41-4BA2-A380-27B8A5174387}" type="slidenum">
              <a:rPr lang="en-US"/>
              <a:pPr/>
              <a:t>31</a:t>
            </a:fld>
            <a:endParaRPr lang="en-US"/>
          </a:p>
        </p:txBody>
      </p:sp>
      <p:sp>
        <p:nvSpPr>
          <p:cNvPr id="5123" name="Rectangle 3"/>
          <p:cNvSpPr>
            <a:spLocks noGrp="1" noChangeArrowheads="1"/>
          </p:cNvSpPr>
          <p:nvPr>
            <p:ph type="body" idx="1"/>
          </p:nvPr>
        </p:nvSpPr>
        <p:spPr>
          <a:xfrm>
            <a:off x="685800" y="533400"/>
            <a:ext cx="7924800" cy="5029200"/>
          </a:xfrm>
        </p:spPr>
        <p:txBody>
          <a:bodyPr/>
          <a:lstStyle/>
          <a:p>
            <a:pPr marL="0" indent="0">
              <a:buNone/>
            </a:pPr>
            <a:r>
              <a:rPr lang="en-US" sz="4000" dirty="0"/>
              <a:t>“...irony works because the audience understands something that eludes one or more of the characters.”</a:t>
            </a:r>
          </a:p>
          <a:p>
            <a:pPr marL="0" indent="0">
              <a:buNone/>
            </a:pPr>
            <a:r>
              <a:rPr lang="en-US" sz="2400" dirty="0"/>
              <a:t>	 —Foster </a:t>
            </a:r>
            <a:r>
              <a:rPr lang="en-US" sz="2400" dirty="0" smtClean="0"/>
              <a:t>(Chapter </a:t>
            </a:r>
            <a:r>
              <a:rPr lang="en-US" sz="2400" dirty="0"/>
              <a:t>26)</a:t>
            </a:r>
          </a:p>
        </p:txBody>
      </p:sp>
    </p:spTree>
    <p:extLst>
      <p:ext uri="{BB962C8B-B14F-4D97-AF65-F5344CB8AC3E}">
        <p14:creationId xmlns:p14="http://schemas.microsoft.com/office/powerpoint/2010/main" val="2013975012"/>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10 October 2004</a:t>
            </a:r>
          </a:p>
        </p:txBody>
      </p:sp>
      <p:sp>
        <p:nvSpPr>
          <p:cNvPr id="5" name="Footer Placeholder 4"/>
          <p:cNvSpPr>
            <a:spLocks noGrp="1"/>
          </p:cNvSpPr>
          <p:nvPr>
            <p:ph type="ftr" sz="quarter" idx="11"/>
          </p:nvPr>
        </p:nvSpPr>
        <p:spPr/>
        <p:txBody>
          <a:bodyPr/>
          <a:lstStyle/>
          <a:p>
            <a:r>
              <a:rPr lang="en-US"/>
              <a:t>Designed by MsEffie</a:t>
            </a:r>
          </a:p>
        </p:txBody>
      </p:sp>
      <p:sp>
        <p:nvSpPr>
          <p:cNvPr id="6" name="Slide Number Placeholder 5"/>
          <p:cNvSpPr>
            <a:spLocks noGrp="1"/>
          </p:cNvSpPr>
          <p:nvPr>
            <p:ph type="sldNum" sz="quarter" idx="12"/>
          </p:nvPr>
        </p:nvSpPr>
        <p:spPr/>
        <p:txBody>
          <a:bodyPr/>
          <a:lstStyle/>
          <a:p>
            <a:fld id="{693DD5B4-0A41-4BA2-A380-27B8A5174387}" type="slidenum">
              <a:rPr lang="en-US"/>
              <a:pPr/>
              <a:t>32</a:t>
            </a:fld>
            <a:endParaRPr lang="en-US"/>
          </a:p>
        </p:txBody>
      </p:sp>
      <p:sp>
        <p:nvSpPr>
          <p:cNvPr id="5123" name="Rectangle 3"/>
          <p:cNvSpPr>
            <a:spLocks noGrp="1" noChangeArrowheads="1"/>
          </p:cNvSpPr>
          <p:nvPr>
            <p:ph type="body" idx="1"/>
          </p:nvPr>
        </p:nvSpPr>
        <p:spPr>
          <a:xfrm>
            <a:off x="685800" y="533400"/>
            <a:ext cx="7924800" cy="5029200"/>
          </a:xfrm>
        </p:spPr>
        <p:txBody>
          <a:bodyPr/>
          <a:lstStyle/>
          <a:p>
            <a:pPr marL="0" indent="0">
              <a:buNone/>
            </a:pPr>
            <a:r>
              <a:rPr lang="en-US" sz="4000" dirty="0"/>
              <a:t>“Never feel dumb. Not knowing who or what is ignorance, which is no sin; ignorance is simply the measure of what you haven’t got to yet.”</a:t>
            </a:r>
          </a:p>
          <a:p>
            <a:pPr marL="0" indent="0">
              <a:buNone/>
            </a:pPr>
            <a:r>
              <a:rPr lang="en-US" sz="2400" dirty="0"/>
              <a:t>	 —Foster </a:t>
            </a:r>
            <a:r>
              <a:rPr lang="en-US" sz="2400" dirty="0" smtClean="0"/>
              <a:t>(Appendix </a:t>
            </a:r>
            <a:r>
              <a:rPr lang="en-US" sz="2400" dirty="0"/>
              <a:t>Reading List)</a:t>
            </a:r>
          </a:p>
        </p:txBody>
      </p:sp>
    </p:spTree>
    <p:extLst>
      <p:ext uri="{BB962C8B-B14F-4D97-AF65-F5344CB8AC3E}">
        <p14:creationId xmlns:p14="http://schemas.microsoft.com/office/powerpoint/2010/main" val="163252198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10 October 2004</a:t>
            </a:r>
          </a:p>
        </p:txBody>
      </p:sp>
      <p:sp>
        <p:nvSpPr>
          <p:cNvPr id="5" name="Footer Placeholder 4"/>
          <p:cNvSpPr>
            <a:spLocks noGrp="1"/>
          </p:cNvSpPr>
          <p:nvPr>
            <p:ph type="ftr" sz="quarter" idx="11"/>
          </p:nvPr>
        </p:nvSpPr>
        <p:spPr/>
        <p:txBody>
          <a:bodyPr/>
          <a:lstStyle/>
          <a:p>
            <a:r>
              <a:rPr lang="en-US"/>
              <a:t>Designed by MsEffie</a:t>
            </a:r>
          </a:p>
        </p:txBody>
      </p:sp>
      <p:sp>
        <p:nvSpPr>
          <p:cNvPr id="6" name="Slide Number Placeholder 5"/>
          <p:cNvSpPr>
            <a:spLocks noGrp="1"/>
          </p:cNvSpPr>
          <p:nvPr>
            <p:ph type="sldNum" sz="quarter" idx="12"/>
          </p:nvPr>
        </p:nvSpPr>
        <p:spPr/>
        <p:txBody>
          <a:bodyPr/>
          <a:lstStyle/>
          <a:p>
            <a:fld id="{693DD5B4-0A41-4BA2-A380-27B8A5174387}" type="slidenum">
              <a:rPr lang="en-US"/>
              <a:pPr/>
              <a:t>4</a:t>
            </a:fld>
            <a:endParaRPr lang="en-US"/>
          </a:p>
        </p:txBody>
      </p:sp>
      <p:sp>
        <p:nvSpPr>
          <p:cNvPr id="5123" name="Rectangle 3"/>
          <p:cNvSpPr>
            <a:spLocks noGrp="1" noChangeArrowheads="1"/>
          </p:cNvSpPr>
          <p:nvPr>
            <p:ph type="body" idx="1"/>
          </p:nvPr>
        </p:nvSpPr>
        <p:spPr>
          <a:xfrm>
            <a:off x="685800" y="533400"/>
            <a:ext cx="7924800" cy="5029200"/>
          </a:xfrm>
        </p:spPr>
        <p:txBody>
          <a:bodyPr/>
          <a:lstStyle/>
          <a:p>
            <a:pPr marL="0" indent="0">
              <a:buNone/>
            </a:pPr>
            <a:r>
              <a:rPr lang="en-US" sz="4000" dirty="0"/>
              <a:t>“There’s no such thing as a wholly original work of literature.”</a:t>
            </a:r>
          </a:p>
          <a:p>
            <a:pPr marL="0" indent="0">
              <a:buNone/>
            </a:pPr>
            <a:r>
              <a:rPr lang="en-US" dirty="0"/>
              <a:t>	</a:t>
            </a:r>
            <a:r>
              <a:rPr lang="en-US" sz="2400" dirty="0"/>
              <a:t> —Foster (Chapter 4)</a:t>
            </a:r>
          </a:p>
        </p:txBody>
      </p:sp>
    </p:spTree>
    <p:extLst>
      <p:ext uri="{BB962C8B-B14F-4D97-AF65-F5344CB8AC3E}">
        <p14:creationId xmlns:p14="http://schemas.microsoft.com/office/powerpoint/2010/main" val="64554014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10 October 2004</a:t>
            </a:r>
          </a:p>
        </p:txBody>
      </p:sp>
      <p:sp>
        <p:nvSpPr>
          <p:cNvPr id="5" name="Footer Placeholder 4"/>
          <p:cNvSpPr>
            <a:spLocks noGrp="1"/>
          </p:cNvSpPr>
          <p:nvPr>
            <p:ph type="ftr" sz="quarter" idx="11"/>
          </p:nvPr>
        </p:nvSpPr>
        <p:spPr/>
        <p:txBody>
          <a:bodyPr/>
          <a:lstStyle/>
          <a:p>
            <a:r>
              <a:rPr lang="en-US"/>
              <a:t>Designed by MsEffie</a:t>
            </a:r>
          </a:p>
        </p:txBody>
      </p:sp>
      <p:sp>
        <p:nvSpPr>
          <p:cNvPr id="6" name="Slide Number Placeholder 5"/>
          <p:cNvSpPr>
            <a:spLocks noGrp="1"/>
          </p:cNvSpPr>
          <p:nvPr>
            <p:ph type="sldNum" sz="quarter" idx="12"/>
          </p:nvPr>
        </p:nvSpPr>
        <p:spPr/>
        <p:txBody>
          <a:bodyPr/>
          <a:lstStyle/>
          <a:p>
            <a:fld id="{693DD5B4-0A41-4BA2-A380-27B8A5174387}" type="slidenum">
              <a:rPr lang="en-US"/>
              <a:pPr/>
              <a:t>5</a:t>
            </a:fld>
            <a:endParaRPr lang="en-US"/>
          </a:p>
        </p:txBody>
      </p:sp>
      <p:sp>
        <p:nvSpPr>
          <p:cNvPr id="5123" name="Rectangle 3"/>
          <p:cNvSpPr>
            <a:spLocks noGrp="1" noChangeArrowheads="1"/>
          </p:cNvSpPr>
          <p:nvPr>
            <p:ph type="body" idx="1"/>
          </p:nvPr>
        </p:nvSpPr>
        <p:spPr>
          <a:xfrm>
            <a:off x="685800" y="533400"/>
            <a:ext cx="7924800" cy="5029200"/>
          </a:xfrm>
        </p:spPr>
        <p:txBody>
          <a:bodyPr/>
          <a:lstStyle/>
          <a:p>
            <a:pPr marL="0" indent="0">
              <a:buNone/>
            </a:pPr>
            <a:r>
              <a:rPr lang="en-US" sz="4000" dirty="0"/>
              <a:t>“</a:t>
            </a:r>
            <a:r>
              <a:rPr lang="en-US" sz="4000" dirty="0" smtClean="0"/>
              <a:t>The dialogue between old texts and new is always going on at one level or another…This </a:t>
            </a:r>
            <a:r>
              <a:rPr lang="en-US" sz="4000" dirty="0" err="1" smtClean="0"/>
              <a:t>intertextual</a:t>
            </a:r>
            <a:r>
              <a:rPr lang="en-US" sz="4000" dirty="0" smtClean="0"/>
              <a:t> dialogue deepens and enriches the reading experience, bringing multiple layers of meaning to the text, some of which readers may not even notice.” </a:t>
            </a:r>
            <a:r>
              <a:rPr lang="en-US" sz="2400" dirty="0"/>
              <a:t>—Foster (Chapter </a:t>
            </a:r>
            <a:r>
              <a:rPr lang="en-US" sz="2400" dirty="0" smtClean="0"/>
              <a:t>5)</a:t>
            </a:r>
            <a:endParaRPr lang="en-US" sz="2400" dirty="0"/>
          </a:p>
          <a:p>
            <a:pPr marL="0" indent="0">
              <a:buNone/>
            </a:pPr>
            <a:endParaRPr lang="en-US" sz="2400" dirty="0"/>
          </a:p>
        </p:txBody>
      </p:sp>
    </p:spTree>
    <p:extLst>
      <p:ext uri="{BB962C8B-B14F-4D97-AF65-F5344CB8AC3E}">
        <p14:creationId xmlns:p14="http://schemas.microsoft.com/office/powerpoint/2010/main" val="353717417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10 October 2004</a:t>
            </a:r>
          </a:p>
        </p:txBody>
      </p:sp>
      <p:sp>
        <p:nvSpPr>
          <p:cNvPr id="5" name="Footer Placeholder 4"/>
          <p:cNvSpPr>
            <a:spLocks noGrp="1"/>
          </p:cNvSpPr>
          <p:nvPr>
            <p:ph type="ftr" sz="quarter" idx="11"/>
          </p:nvPr>
        </p:nvSpPr>
        <p:spPr/>
        <p:txBody>
          <a:bodyPr/>
          <a:lstStyle/>
          <a:p>
            <a:r>
              <a:rPr lang="en-US"/>
              <a:t>Designed by MsEffie</a:t>
            </a:r>
          </a:p>
        </p:txBody>
      </p:sp>
      <p:sp>
        <p:nvSpPr>
          <p:cNvPr id="6" name="Slide Number Placeholder 5"/>
          <p:cNvSpPr>
            <a:spLocks noGrp="1"/>
          </p:cNvSpPr>
          <p:nvPr>
            <p:ph type="sldNum" sz="quarter" idx="12"/>
          </p:nvPr>
        </p:nvSpPr>
        <p:spPr/>
        <p:txBody>
          <a:bodyPr/>
          <a:lstStyle/>
          <a:p>
            <a:fld id="{693DD5B4-0A41-4BA2-A380-27B8A5174387}" type="slidenum">
              <a:rPr lang="en-US"/>
              <a:pPr/>
              <a:t>6</a:t>
            </a:fld>
            <a:endParaRPr lang="en-US"/>
          </a:p>
        </p:txBody>
      </p:sp>
      <p:sp>
        <p:nvSpPr>
          <p:cNvPr id="5123" name="Rectangle 3"/>
          <p:cNvSpPr>
            <a:spLocks noGrp="1" noChangeArrowheads="1"/>
          </p:cNvSpPr>
          <p:nvPr>
            <p:ph type="body" idx="1"/>
          </p:nvPr>
        </p:nvSpPr>
        <p:spPr>
          <a:xfrm>
            <a:off x="685800" y="533400"/>
            <a:ext cx="7924800" cy="5029200"/>
          </a:xfrm>
        </p:spPr>
        <p:txBody>
          <a:bodyPr/>
          <a:lstStyle/>
          <a:p>
            <a:pPr marL="0" indent="0">
              <a:buNone/>
            </a:pPr>
            <a:r>
              <a:rPr lang="en-US" sz="4000" dirty="0" smtClean="0"/>
              <a:t>“Connect these dots: garden, serpent, plagues, flood, parting of waters, loaves, fishes, forty days, betrayal, denial, slavery and escape, fatted calves, milk and honey. Ever read a book with all those things in them.” </a:t>
            </a:r>
          </a:p>
          <a:p>
            <a:pPr marL="0" indent="0">
              <a:buNone/>
            </a:pPr>
            <a:r>
              <a:rPr lang="en-US" sz="4000" dirty="0"/>
              <a:t>	</a:t>
            </a:r>
            <a:r>
              <a:rPr lang="en-US" sz="2400" dirty="0" smtClean="0"/>
              <a:t>—</a:t>
            </a:r>
            <a:r>
              <a:rPr lang="en-US" sz="2400" dirty="0"/>
              <a:t>Foster (Chapter 7</a:t>
            </a:r>
            <a:r>
              <a:rPr lang="en-US" sz="2400" dirty="0" smtClean="0"/>
              <a:t>)</a:t>
            </a:r>
            <a:endParaRPr lang="en-US" sz="2400" dirty="0"/>
          </a:p>
          <a:p>
            <a:pPr marL="0" indent="0">
              <a:buNone/>
            </a:pPr>
            <a:endParaRPr lang="en-US" sz="2400" dirty="0"/>
          </a:p>
        </p:txBody>
      </p:sp>
    </p:spTree>
    <p:extLst>
      <p:ext uri="{BB962C8B-B14F-4D97-AF65-F5344CB8AC3E}">
        <p14:creationId xmlns:p14="http://schemas.microsoft.com/office/powerpoint/2010/main" val="103908242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10 October 2004</a:t>
            </a:r>
          </a:p>
        </p:txBody>
      </p:sp>
      <p:sp>
        <p:nvSpPr>
          <p:cNvPr id="5" name="Footer Placeholder 4"/>
          <p:cNvSpPr>
            <a:spLocks noGrp="1"/>
          </p:cNvSpPr>
          <p:nvPr>
            <p:ph type="ftr" sz="quarter" idx="11"/>
          </p:nvPr>
        </p:nvSpPr>
        <p:spPr/>
        <p:txBody>
          <a:bodyPr/>
          <a:lstStyle/>
          <a:p>
            <a:r>
              <a:rPr lang="en-US"/>
              <a:t>Designed by MsEffie</a:t>
            </a:r>
          </a:p>
        </p:txBody>
      </p:sp>
      <p:sp>
        <p:nvSpPr>
          <p:cNvPr id="6" name="Slide Number Placeholder 5"/>
          <p:cNvSpPr>
            <a:spLocks noGrp="1"/>
          </p:cNvSpPr>
          <p:nvPr>
            <p:ph type="sldNum" sz="quarter" idx="12"/>
          </p:nvPr>
        </p:nvSpPr>
        <p:spPr/>
        <p:txBody>
          <a:bodyPr/>
          <a:lstStyle/>
          <a:p>
            <a:fld id="{693DD5B4-0A41-4BA2-A380-27B8A5174387}" type="slidenum">
              <a:rPr lang="en-US"/>
              <a:pPr/>
              <a:t>7</a:t>
            </a:fld>
            <a:endParaRPr lang="en-US"/>
          </a:p>
        </p:txBody>
      </p:sp>
      <p:sp>
        <p:nvSpPr>
          <p:cNvPr id="5123" name="Rectangle 3"/>
          <p:cNvSpPr>
            <a:spLocks noGrp="1" noChangeArrowheads="1"/>
          </p:cNvSpPr>
          <p:nvPr>
            <p:ph type="body" idx="1"/>
          </p:nvPr>
        </p:nvSpPr>
        <p:spPr>
          <a:xfrm>
            <a:off x="685800" y="533400"/>
            <a:ext cx="7924800" cy="5029200"/>
          </a:xfrm>
        </p:spPr>
        <p:txBody>
          <a:bodyPr/>
          <a:lstStyle/>
          <a:p>
            <a:pPr marL="0" indent="0">
              <a:buNone/>
            </a:pPr>
            <a:r>
              <a:rPr lang="en-US" sz="4000" dirty="0" smtClean="0"/>
              <a:t>“In my copy of </a:t>
            </a:r>
            <a:r>
              <a:rPr lang="en-US" sz="4000" i="1" dirty="0" smtClean="0"/>
              <a:t>Bartlett’s Familiar Quotations</a:t>
            </a:r>
            <a:r>
              <a:rPr lang="en-US" sz="4000" dirty="0" smtClean="0"/>
              <a:t>, Shakespeare takes up forty-seven pages.” </a:t>
            </a:r>
          </a:p>
          <a:p>
            <a:pPr marL="0" indent="0">
              <a:buNone/>
            </a:pPr>
            <a:r>
              <a:rPr lang="en-US" sz="4000" dirty="0"/>
              <a:t>	</a:t>
            </a:r>
            <a:r>
              <a:rPr lang="en-US" sz="2400" dirty="0" smtClean="0"/>
              <a:t>—</a:t>
            </a:r>
            <a:r>
              <a:rPr lang="en-US" sz="2400" dirty="0"/>
              <a:t>Foster (Chapter </a:t>
            </a:r>
            <a:r>
              <a:rPr lang="en-US" sz="2400" dirty="0" smtClean="0"/>
              <a:t>6)</a:t>
            </a:r>
            <a:endParaRPr lang="en-US" sz="2400" dirty="0"/>
          </a:p>
          <a:p>
            <a:pPr marL="0" indent="0">
              <a:buNone/>
            </a:pPr>
            <a:endParaRPr lang="en-US" sz="2400" dirty="0"/>
          </a:p>
        </p:txBody>
      </p:sp>
    </p:spTree>
    <p:extLst>
      <p:ext uri="{BB962C8B-B14F-4D97-AF65-F5344CB8AC3E}">
        <p14:creationId xmlns:p14="http://schemas.microsoft.com/office/powerpoint/2010/main" val="340379113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10 October 2004</a:t>
            </a:r>
          </a:p>
        </p:txBody>
      </p:sp>
      <p:sp>
        <p:nvSpPr>
          <p:cNvPr id="5" name="Footer Placeholder 4"/>
          <p:cNvSpPr>
            <a:spLocks noGrp="1"/>
          </p:cNvSpPr>
          <p:nvPr>
            <p:ph type="ftr" sz="quarter" idx="11"/>
          </p:nvPr>
        </p:nvSpPr>
        <p:spPr/>
        <p:txBody>
          <a:bodyPr/>
          <a:lstStyle/>
          <a:p>
            <a:r>
              <a:rPr lang="en-US"/>
              <a:t>Designed by MsEffie</a:t>
            </a:r>
          </a:p>
        </p:txBody>
      </p:sp>
      <p:sp>
        <p:nvSpPr>
          <p:cNvPr id="6" name="Slide Number Placeholder 5"/>
          <p:cNvSpPr>
            <a:spLocks noGrp="1"/>
          </p:cNvSpPr>
          <p:nvPr>
            <p:ph type="sldNum" sz="quarter" idx="12"/>
          </p:nvPr>
        </p:nvSpPr>
        <p:spPr/>
        <p:txBody>
          <a:bodyPr/>
          <a:lstStyle/>
          <a:p>
            <a:fld id="{693DD5B4-0A41-4BA2-A380-27B8A5174387}" type="slidenum">
              <a:rPr lang="en-US"/>
              <a:pPr/>
              <a:t>8</a:t>
            </a:fld>
            <a:endParaRPr lang="en-US"/>
          </a:p>
        </p:txBody>
      </p:sp>
      <p:sp>
        <p:nvSpPr>
          <p:cNvPr id="5123" name="Rectangle 3"/>
          <p:cNvSpPr>
            <a:spLocks noGrp="1" noChangeArrowheads="1"/>
          </p:cNvSpPr>
          <p:nvPr>
            <p:ph type="body" idx="1"/>
          </p:nvPr>
        </p:nvSpPr>
        <p:spPr>
          <a:xfrm>
            <a:off x="685800" y="533400"/>
            <a:ext cx="7924800" cy="5029200"/>
          </a:xfrm>
        </p:spPr>
        <p:txBody>
          <a:bodyPr/>
          <a:lstStyle/>
          <a:p>
            <a:pPr marL="0" indent="0">
              <a:buNone/>
            </a:pPr>
            <a:r>
              <a:rPr lang="en-US" sz="4000" dirty="0"/>
              <a:t>“Characters are products of writers’ imaginations—and readers’ imaginations.” </a:t>
            </a:r>
          </a:p>
          <a:p>
            <a:pPr marL="0" indent="0">
              <a:buNone/>
            </a:pPr>
            <a:r>
              <a:rPr lang="en-US" dirty="0"/>
              <a:t>	</a:t>
            </a:r>
            <a:r>
              <a:rPr lang="en-US" sz="2400" dirty="0"/>
              <a:t> —Foster (Chapter 8)</a:t>
            </a:r>
          </a:p>
        </p:txBody>
      </p:sp>
    </p:spTree>
    <p:extLst>
      <p:ext uri="{BB962C8B-B14F-4D97-AF65-F5344CB8AC3E}">
        <p14:creationId xmlns:p14="http://schemas.microsoft.com/office/powerpoint/2010/main" val="213753787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10 October 2004</a:t>
            </a:r>
          </a:p>
        </p:txBody>
      </p:sp>
      <p:sp>
        <p:nvSpPr>
          <p:cNvPr id="5" name="Footer Placeholder 4"/>
          <p:cNvSpPr>
            <a:spLocks noGrp="1"/>
          </p:cNvSpPr>
          <p:nvPr>
            <p:ph type="ftr" sz="quarter" idx="11"/>
          </p:nvPr>
        </p:nvSpPr>
        <p:spPr/>
        <p:txBody>
          <a:bodyPr/>
          <a:lstStyle/>
          <a:p>
            <a:r>
              <a:rPr lang="en-US"/>
              <a:t>Designed by MsEffie</a:t>
            </a:r>
          </a:p>
        </p:txBody>
      </p:sp>
      <p:sp>
        <p:nvSpPr>
          <p:cNvPr id="6" name="Slide Number Placeholder 5"/>
          <p:cNvSpPr>
            <a:spLocks noGrp="1"/>
          </p:cNvSpPr>
          <p:nvPr>
            <p:ph type="sldNum" sz="quarter" idx="12"/>
          </p:nvPr>
        </p:nvSpPr>
        <p:spPr/>
        <p:txBody>
          <a:bodyPr/>
          <a:lstStyle/>
          <a:p>
            <a:fld id="{693DD5B4-0A41-4BA2-A380-27B8A5174387}" type="slidenum">
              <a:rPr lang="en-US"/>
              <a:pPr/>
              <a:t>9</a:t>
            </a:fld>
            <a:endParaRPr lang="en-US"/>
          </a:p>
        </p:txBody>
      </p:sp>
      <p:sp>
        <p:nvSpPr>
          <p:cNvPr id="5123" name="Rectangle 3"/>
          <p:cNvSpPr>
            <a:spLocks noGrp="1" noChangeArrowheads="1"/>
          </p:cNvSpPr>
          <p:nvPr>
            <p:ph type="body" idx="1"/>
          </p:nvPr>
        </p:nvSpPr>
        <p:spPr>
          <a:xfrm>
            <a:off x="685800" y="76200"/>
            <a:ext cx="7924800" cy="5029200"/>
          </a:xfrm>
        </p:spPr>
        <p:txBody>
          <a:bodyPr/>
          <a:lstStyle/>
          <a:p>
            <a:pPr marL="0" indent="0">
              <a:buNone/>
            </a:pPr>
            <a:r>
              <a:rPr lang="en-US" sz="4000" dirty="0" smtClean="0"/>
              <a:t>“…we want strangeness in our stories, but we want familiarity, too. We want a new novel to be not quite like anything we’ve read before. At the same time, we look for it to be sufficiently like other things we’ve read so that we can use those to make sense of it.”</a:t>
            </a:r>
            <a:r>
              <a:rPr lang="en-US" sz="4000" dirty="0"/>
              <a:t> </a:t>
            </a:r>
            <a:r>
              <a:rPr lang="en-US" sz="4000" dirty="0" smtClean="0"/>
              <a:t>  </a:t>
            </a:r>
            <a:br>
              <a:rPr lang="en-US" sz="4000" dirty="0" smtClean="0"/>
            </a:br>
            <a:r>
              <a:rPr lang="en-US" sz="4000" dirty="0" smtClean="0"/>
              <a:t>                                 </a:t>
            </a:r>
            <a:r>
              <a:rPr lang="en-US" sz="2400" dirty="0" smtClean="0"/>
              <a:t>—</a:t>
            </a:r>
            <a:r>
              <a:rPr lang="en-US" sz="2400" dirty="0"/>
              <a:t>Foster (Chapter 8)</a:t>
            </a:r>
          </a:p>
        </p:txBody>
      </p:sp>
    </p:spTree>
    <p:extLst>
      <p:ext uri="{BB962C8B-B14F-4D97-AF65-F5344CB8AC3E}">
        <p14:creationId xmlns:p14="http://schemas.microsoft.com/office/powerpoint/2010/main" val="2692003267"/>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merican Typewriter"/>
        <a:ea typeface=""/>
        <a:cs typeface=""/>
      </a:majorFont>
      <a:minorFont>
        <a:latin typeface="American Typewriter"/>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pitchFamily="7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pitchFamily="72" charset="0"/>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132</TotalTime>
  <Words>1302</Words>
  <Application>Microsoft Macintosh PowerPoint</Application>
  <PresentationFormat>On-screen Show (4:3)</PresentationFormat>
  <Paragraphs>158</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How to Read Literature like a Professor by Thomas Foster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Read Literature like a Professor by Thomas Foster</dc:title>
  <dc:creator>Sandra Effinger</dc:creator>
  <cp:lastModifiedBy>Sandra Effinger</cp:lastModifiedBy>
  <cp:revision>18</cp:revision>
  <dcterms:created xsi:type="dcterms:W3CDTF">2021-08-26T07:11:25Z</dcterms:created>
  <dcterms:modified xsi:type="dcterms:W3CDTF">2024-12-16T06:54:38Z</dcterms:modified>
</cp:coreProperties>
</file>